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0160000" cy="10782300"/>
  <p:notesSz cx="6858000" cy="9144000"/>
  <p:embeddedFontLst>
    <p:embeddedFont>
      <p:font typeface="Calibri Light" panose="020F0302020204030204" pitchFamily="34" charset="0"/>
      <p:regular r:id="rId52"/>
      <p: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764604"/>
            <a:ext cx="7620000" cy="3753838"/>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5663204"/>
            <a:ext cx="7620000" cy="260322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E3C29-93B7-405B-A54B-D8E0C6173ED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375331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E3C29-93B7-405B-A54B-D8E0C6173ED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265735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574058"/>
            <a:ext cx="2190750" cy="91375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574058"/>
            <a:ext cx="6445250" cy="91375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E3C29-93B7-405B-A54B-D8E0C6173ED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64612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E3C29-93B7-405B-A54B-D8E0C6173ED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420778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688090"/>
            <a:ext cx="8763000" cy="4485137"/>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7215658"/>
            <a:ext cx="8763000" cy="2358627"/>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E3C29-93B7-405B-A54B-D8E0C6173ED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38377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870288"/>
            <a:ext cx="4318000" cy="6841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870288"/>
            <a:ext cx="4318000" cy="6841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E3C29-93B7-405B-A54B-D8E0C6173ED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91708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574060"/>
            <a:ext cx="8763000" cy="208408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2643162"/>
            <a:ext cx="4298156" cy="129537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3938535"/>
            <a:ext cx="4298156" cy="5792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1" y="2643162"/>
            <a:ext cx="4319323" cy="129537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3938535"/>
            <a:ext cx="4319323" cy="5792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E3C29-93B7-405B-A54B-D8E0C6173ED5}" type="datetimeFigureOut">
              <a:rPr lang="en-US" smtClean="0"/>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170501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E3C29-93B7-405B-A54B-D8E0C6173ED5}"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114550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E3C29-93B7-405B-A54B-D8E0C6173ED5}" type="datetimeFigureOut">
              <a:rPr lang="en-US" smtClean="0"/>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84207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18820"/>
            <a:ext cx="3276864" cy="2515870"/>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552454"/>
            <a:ext cx="5143500" cy="7662422"/>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3234690"/>
            <a:ext cx="3276864" cy="599266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3C29-93B7-405B-A54B-D8E0C6173ED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92717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18820"/>
            <a:ext cx="3276864" cy="2515870"/>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552454"/>
            <a:ext cx="5143500" cy="7662422"/>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3234690"/>
            <a:ext cx="3276864" cy="599266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3C29-93B7-405B-A54B-D8E0C6173ED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1844F-58B2-4E71-9300-3FC1FBDC66B9}" type="slidenum">
              <a:rPr lang="en-US" smtClean="0"/>
              <a:t>‹#›</a:t>
            </a:fld>
            <a:endParaRPr lang="en-US"/>
          </a:p>
        </p:txBody>
      </p:sp>
    </p:spTree>
    <p:extLst>
      <p:ext uri="{BB962C8B-B14F-4D97-AF65-F5344CB8AC3E}">
        <p14:creationId xmlns:p14="http://schemas.microsoft.com/office/powerpoint/2010/main" val="7016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574060"/>
            <a:ext cx="8763000" cy="208408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2870288"/>
            <a:ext cx="8763000" cy="68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9993597"/>
            <a:ext cx="2286000" cy="574058"/>
          </a:xfrm>
          <a:prstGeom prst="rect">
            <a:avLst/>
          </a:prstGeom>
        </p:spPr>
        <p:txBody>
          <a:bodyPr vert="horz" lIns="91440" tIns="45720" rIns="91440" bIns="45720" rtlCol="0" anchor="ctr"/>
          <a:lstStyle>
            <a:lvl1pPr algn="l">
              <a:defRPr sz="1000">
                <a:solidFill>
                  <a:schemeClr val="tx1">
                    <a:tint val="75000"/>
                  </a:schemeClr>
                </a:solidFill>
              </a:defRPr>
            </a:lvl1pPr>
          </a:lstStyle>
          <a:p>
            <a:fld id="{FF9E3C29-93B7-405B-A54B-D8E0C6173ED5}" type="datetimeFigureOut">
              <a:rPr lang="en-US" smtClean="0"/>
              <a:t>9/15/2017</a:t>
            </a:fld>
            <a:endParaRPr lang="en-US"/>
          </a:p>
        </p:txBody>
      </p:sp>
      <p:sp>
        <p:nvSpPr>
          <p:cNvPr id="5" name="Footer Placeholder 4"/>
          <p:cNvSpPr>
            <a:spLocks noGrp="1"/>
          </p:cNvSpPr>
          <p:nvPr>
            <p:ph type="ftr" sz="quarter" idx="3"/>
          </p:nvPr>
        </p:nvSpPr>
        <p:spPr>
          <a:xfrm>
            <a:off x="3365500" y="9993597"/>
            <a:ext cx="3429000" cy="574058"/>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9993597"/>
            <a:ext cx="2286000" cy="574058"/>
          </a:xfrm>
          <a:prstGeom prst="rect">
            <a:avLst/>
          </a:prstGeom>
        </p:spPr>
        <p:txBody>
          <a:bodyPr vert="horz" lIns="91440" tIns="45720" rIns="91440" bIns="45720" rtlCol="0" anchor="ctr"/>
          <a:lstStyle>
            <a:lvl1pPr algn="r">
              <a:defRPr sz="1000">
                <a:solidFill>
                  <a:schemeClr val="tx1">
                    <a:tint val="75000"/>
                  </a:schemeClr>
                </a:solidFill>
              </a:defRPr>
            </a:lvl1pPr>
          </a:lstStyle>
          <a:p>
            <a:fld id="{F061844F-58B2-4E71-9300-3FC1FBDC66B9}" type="slidenum">
              <a:rPr lang="en-US" smtClean="0"/>
              <a:t>‹#›</a:t>
            </a:fld>
            <a:endParaRPr lang="en-US"/>
          </a:p>
        </p:txBody>
      </p:sp>
    </p:spTree>
    <p:extLst>
      <p:ext uri="{BB962C8B-B14F-4D97-AF65-F5344CB8AC3E}">
        <p14:creationId xmlns:p14="http://schemas.microsoft.com/office/powerpoint/2010/main" val="1509921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81400" y="101600"/>
            <a:ext cx="2895600" cy="492443"/>
          </a:xfrm>
          <a:prstGeom prst="rect">
            <a:avLst/>
          </a:prstGeom>
          <a:noFill/>
        </p:spPr>
        <p:txBody>
          <a:bodyPr vert="horz" rtlCol="0">
            <a:spAutoFit/>
          </a:bodyPr>
          <a:lstStyle/>
          <a:p>
            <a:r>
              <a:rPr lang="en-US" sz="2600" b="1" smtClean="0">
                <a:solidFill>
                  <a:srgbClr val="000000"/>
                </a:solidFill>
                <a:latin typeface="Arial - 35"/>
              </a:rPr>
              <a:t>Warm- UP:</a:t>
            </a:r>
            <a:endParaRPr lang="en-US" sz="2600" b="1">
              <a:solidFill>
                <a:srgbClr val="000000"/>
              </a:solidFill>
              <a:latin typeface="Arial - 35"/>
            </a:endParaRPr>
          </a:p>
        </p:txBody>
      </p:sp>
      <p:sp>
        <p:nvSpPr>
          <p:cNvPr id="3" name="TextBox 2"/>
          <p:cNvSpPr txBox="1"/>
          <p:nvPr/>
        </p:nvSpPr>
        <p:spPr>
          <a:xfrm>
            <a:off x="622300" y="647700"/>
            <a:ext cx="8940800" cy="677108"/>
          </a:xfrm>
          <a:prstGeom prst="rect">
            <a:avLst/>
          </a:prstGeom>
          <a:noFill/>
        </p:spPr>
        <p:txBody>
          <a:bodyPr vert="horz" rtlCol="0">
            <a:spAutoFit/>
          </a:bodyPr>
          <a:lstStyle/>
          <a:p>
            <a:pPr algn="ctr"/>
            <a:r>
              <a:rPr lang="en-US" sz="1900" smtClean="0">
                <a:solidFill>
                  <a:srgbClr val="000000"/>
                </a:solidFill>
                <a:latin typeface="Arial - 26"/>
              </a:rPr>
              <a:t>On an index card you need to write your list of perfect  squares #1-15, 20, 25, and 30 WITHOUT LOOKING AT  YOUR NOTES!</a:t>
            </a:r>
            <a:endParaRPr lang="en-US" sz="1900">
              <a:solidFill>
                <a:srgbClr val="000000"/>
              </a:solidFill>
              <a:latin typeface="Arial - 26"/>
            </a:endParaRPr>
          </a:p>
        </p:txBody>
      </p:sp>
      <p:grpSp>
        <p:nvGrpSpPr>
          <p:cNvPr id="8" name="Group 7"/>
          <p:cNvGrpSpPr/>
          <p:nvPr/>
        </p:nvGrpSpPr>
        <p:grpSpPr>
          <a:xfrm>
            <a:off x="1816100" y="1969770"/>
            <a:ext cx="749301" cy="595631"/>
            <a:chOff x="1816100" y="1969770"/>
            <a:chExt cx="749301" cy="595631"/>
          </a:xfrm>
        </p:grpSpPr>
        <p:sp>
          <p:nvSpPr>
            <p:cNvPr id="4" name="Freeform 3"/>
            <p:cNvSpPr/>
            <p:nvPr/>
          </p:nvSpPr>
          <p:spPr>
            <a:xfrm>
              <a:off x="1816100" y="2146300"/>
              <a:ext cx="63501" cy="419101"/>
            </a:xfrm>
            <a:custGeom>
              <a:avLst/>
              <a:gdLst/>
              <a:ahLst/>
              <a:cxnLst/>
              <a:rect l="0" t="0" r="0" b="0"/>
              <a:pathLst>
                <a:path w="63501" h="419101">
                  <a:moveTo>
                    <a:pt x="0" y="0"/>
                  </a:moveTo>
                  <a:lnTo>
                    <a:pt x="0" y="20320"/>
                  </a:lnTo>
                  <a:lnTo>
                    <a:pt x="1270" y="30480"/>
                  </a:lnTo>
                  <a:lnTo>
                    <a:pt x="3810" y="41910"/>
                  </a:lnTo>
                  <a:lnTo>
                    <a:pt x="6350" y="53340"/>
                  </a:lnTo>
                  <a:lnTo>
                    <a:pt x="8890" y="63500"/>
                  </a:lnTo>
                  <a:lnTo>
                    <a:pt x="10160" y="73660"/>
                  </a:lnTo>
                  <a:lnTo>
                    <a:pt x="11430" y="82550"/>
                  </a:lnTo>
                  <a:lnTo>
                    <a:pt x="11430" y="91440"/>
                  </a:lnTo>
                  <a:lnTo>
                    <a:pt x="11430" y="100330"/>
                  </a:lnTo>
                  <a:lnTo>
                    <a:pt x="12700" y="109220"/>
                  </a:lnTo>
                  <a:lnTo>
                    <a:pt x="13970" y="118110"/>
                  </a:lnTo>
                  <a:lnTo>
                    <a:pt x="16510" y="127000"/>
                  </a:lnTo>
                  <a:lnTo>
                    <a:pt x="26670" y="156210"/>
                  </a:lnTo>
                  <a:lnTo>
                    <a:pt x="30480" y="167640"/>
                  </a:lnTo>
                  <a:lnTo>
                    <a:pt x="33020" y="179070"/>
                  </a:lnTo>
                  <a:lnTo>
                    <a:pt x="34290" y="191770"/>
                  </a:lnTo>
                  <a:lnTo>
                    <a:pt x="35560" y="204470"/>
                  </a:lnTo>
                  <a:lnTo>
                    <a:pt x="38100" y="214630"/>
                  </a:lnTo>
                  <a:lnTo>
                    <a:pt x="40640" y="224790"/>
                  </a:lnTo>
                  <a:lnTo>
                    <a:pt x="44450" y="234950"/>
                  </a:lnTo>
                  <a:lnTo>
                    <a:pt x="46990" y="243840"/>
                  </a:lnTo>
                  <a:lnTo>
                    <a:pt x="48260" y="252730"/>
                  </a:lnTo>
                  <a:lnTo>
                    <a:pt x="48260" y="261620"/>
                  </a:lnTo>
                  <a:lnTo>
                    <a:pt x="49530" y="271780"/>
                  </a:lnTo>
                  <a:lnTo>
                    <a:pt x="49530" y="283210"/>
                  </a:lnTo>
                  <a:lnTo>
                    <a:pt x="50800" y="294640"/>
                  </a:lnTo>
                  <a:lnTo>
                    <a:pt x="52070" y="307340"/>
                  </a:lnTo>
                  <a:lnTo>
                    <a:pt x="54610" y="322580"/>
                  </a:lnTo>
                  <a:lnTo>
                    <a:pt x="57150" y="337820"/>
                  </a:lnTo>
                  <a:lnTo>
                    <a:pt x="59690" y="350520"/>
                  </a:lnTo>
                  <a:lnTo>
                    <a:pt x="60960" y="361950"/>
                  </a:lnTo>
                  <a:lnTo>
                    <a:pt x="63500" y="4191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21510" y="1969770"/>
              <a:ext cx="237491" cy="278131"/>
            </a:xfrm>
            <a:custGeom>
              <a:avLst/>
              <a:gdLst/>
              <a:ahLst/>
              <a:cxnLst/>
              <a:rect l="0" t="0" r="0" b="0"/>
              <a:pathLst>
                <a:path w="237491" h="278131">
                  <a:moveTo>
                    <a:pt x="8890" y="11430"/>
                  </a:moveTo>
                  <a:lnTo>
                    <a:pt x="22860" y="5080"/>
                  </a:lnTo>
                  <a:lnTo>
                    <a:pt x="29210" y="2540"/>
                  </a:lnTo>
                  <a:lnTo>
                    <a:pt x="36830" y="1270"/>
                  </a:lnTo>
                  <a:lnTo>
                    <a:pt x="44450" y="0"/>
                  </a:lnTo>
                  <a:lnTo>
                    <a:pt x="52070" y="1270"/>
                  </a:lnTo>
                  <a:lnTo>
                    <a:pt x="60960" y="3810"/>
                  </a:lnTo>
                  <a:lnTo>
                    <a:pt x="68580" y="6350"/>
                  </a:lnTo>
                  <a:lnTo>
                    <a:pt x="77470" y="8890"/>
                  </a:lnTo>
                  <a:lnTo>
                    <a:pt x="85090" y="12700"/>
                  </a:lnTo>
                  <a:lnTo>
                    <a:pt x="93980" y="16510"/>
                  </a:lnTo>
                  <a:lnTo>
                    <a:pt x="101600" y="21590"/>
                  </a:lnTo>
                  <a:lnTo>
                    <a:pt x="110490" y="27940"/>
                  </a:lnTo>
                  <a:lnTo>
                    <a:pt x="119380" y="35560"/>
                  </a:lnTo>
                  <a:lnTo>
                    <a:pt x="128270" y="40640"/>
                  </a:lnTo>
                  <a:lnTo>
                    <a:pt x="139700" y="43180"/>
                  </a:lnTo>
                  <a:lnTo>
                    <a:pt x="151130" y="45720"/>
                  </a:lnTo>
                  <a:lnTo>
                    <a:pt x="160020" y="49530"/>
                  </a:lnTo>
                  <a:lnTo>
                    <a:pt x="167640" y="54610"/>
                  </a:lnTo>
                  <a:lnTo>
                    <a:pt x="173990" y="62230"/>
                  </a:lnTo>
                  <a:lnTo>
                    <a:pt x="181610" y="67310"/>
                  </a:lnTo>
                  <a:lnTo>
                    <a:pt x="187960" y="72390"/>
                  </a:lnTo>
                  <a:lnTo>
                    <a:pt x="196850" y="77470"/>
                  </a:lnTo>
                  <a:lnTo>
                    <a:pt x="203200" y="85090"/>
                  </a:lnTo>
                  <a:lnTo>
                    <a:pt x="208280" y="93980"/>
                  </a:lnTo>
                  <a:lnTo>
                    <a:pt x="214630" y="105410"/>
                  </a:lnTo>
                  <a:lnTo>
                    <a:pt x="219710" y="113030"/>
                  </a:lnTo>
                  <a:lnTo>
                    <a:pt x="223520" y="120650"/>
                  </a:lnTo>
                  <a:lnTo>
                    <a:pt x="228600" y="125730"/>
                  </a:lnTo>
                  <a:lnTo>
                    <a:pt x="229870" y="133350"/>
                  </a:lnTo>
                  <a:lnTo>
                    <a:pt x="229870" y="140970"/>
                  </a:lnTo>
                  <a:lnTo>
                    <a:pt x="228600" y="148590"/>
                  </a:lnTo>
                  <a:lnTo>
                    <a:pt x="226060" y="156210"/>
                  </a:lnTo>
                  <a:lnTo>
                    <a:pt x="222250" y="163830"/>
                  </a:lnTo>
                  <a:lnTo>
                    <a:pt x="218440" y="172720"/>
                  </a:lnTo>
                  <a:lnTo>
                    <a:pt x="212090" y="181610"/>
                  </a:lnTo>
                  <a:lnTo>
                    <a:pt x="204470" y="189230"/>
                  </a:lnTo>
                  <a:lnTo>
                    <a:pt x="194310" y="198120"/>
                  </a:lnTo>
                  <a:lnTo>
                    <a:pt x="184150" y="204470"/>
                  </a:lnTo>
                  <a:lnTo>
                    <a:pt x="175260" y="210820"/>
                  </a:lnTo>
                  <a:lnTo>
                    <a:pt x="166370" y="215900"/>
                  </a:lnTo>
                  <a:lnTo>
                    <a:pt x="158750" y="219710"/>
                  </a:lnTo>
                  <a:lnTo>
                    <a:pt x="152400" y="222250"/>
                  </a:lnTo>
                  <a:lnTo>
                    <a:pt x="147320" y="223520"/>
                  </a:lnTo>
                  <a:lnTo>
                    <a:pt x="139700" y="224790"/>
                  </a:lnTo>
                  <a:lnTo>
                    <a:pt x="129540" y="226060"/>
                  </a:lnTo>
                  <a:lnTo>
                    <a:pt x="119380" y="226060"/>
                  </a:lnTo>
                  <a:lnTo>
                    <a:pt x="110490" y="228600"/>
                  </a:lnTo>
                  <a:lnTo>
                    <a:pt x="102870" y="231140"/>
                  </a:lnTo>
                  <a:lnTo>
                    <a:pt x="97790" y="233680"/>
                  </a:lnTo>
                  <a:lnTo>
                    <a:pt x="88900" y="236220"/>
                  </a:lnTo>
                  <a:lnTo>
                    <a:pt x="78740" y="237490"/>
                  </a:lnTo>
                  <a:lnTo>
                    <a:pt x="68580" y="238760"/>
                  </a:lnTo>
                  <a:lnTo>
                    <a:pt x="57150" y="237490"/>
                  </a:lnTo>
                  <a:lnTo>
                    <a:pt x="45720" y="234950"/>
                  </a:lnTo>
                  <a:lnTo>
                    <a:pt x="33020" y="232410"/>
                  </a:lnTo>
                  <a:lnTo>
                    <a:pt x="24130" y="231140"/>
                  </a:lnTo>
                  <a:lnTo>
                    <a:pt x="16510" y="229870"/>
                  </a:lnTo>
                  <a:lnTo>
                    <a:pt x="8890" y="228600"/>
                  </a:lnTo>
                  <a:lnTo>
                    <a:pt x="5080" y="226060"/>
                  </a:lnTo>
                  <a:lnTo>
                    <a:pt x="2540" y="220980"/>
                  </a:lnTo>
                  <a:lnTo>
                    <a:pt x="0" y="214630"/>
                  </a:lnTo>
                  <a:lnTo>
                    <a:pt x="1270" y="208280"/>
                  </a:lnTo>
                  <a:lnTo>
                    <a:pt x="5080" y="203200"/>
                  </a:lnTo>
                  <a:lnTo>
                    <a:pt x="11430" y="199390"/>
                  </a:lnTo>
                  <a:lnTo>
                    <a:pt x="19050" y="195580"/>
                  </a:lnTo>
                  <a:lnTo>
                    <a:pt x="27940" y="193040"/>
                  </a:lnTo>
                  <a:lnTo>
                    <a:pt x="38100" y="191770"/>
                  </a:lnTo>
                  <a:lnTo>
                    <a:pt x="49530" y="190500"/>
                  </a:lnTo>
                  <a:lnTo>
                    <a:pt x="62230" y="190500"/>
                  </a:lnTo>
                  <a:lnTo>
                    <a:pt x="73660" y="190500"/>
                  </a:lnTo>
                  <a:lnTo>
                    <a:pt x="85090" y="191770"/>
                  </a:lnTo>
                  <a:lnTo>
                    <a:pt x="93980" y="193040"/>
                  </a:lnTo>
                  <a:lnTo>
                    <a:pt x="104140" y="196850"/>
                  </a:lnTo>
                  <a:lnTo>
                    <a:pt x="111760" y="199390"/>
                  </a:lnTo>
                  <a:lnTo>
                    <a:pt x="118110" y="203200"/>
                  </a:lnTo>
                  <a:lnTo>
                    <a:pt x="124460" y="207010"/>
                  </a:lnTo>
                  <a:lnTo>
                    <a:pt x="130810" y="210820"/>
                  </a:lnTo>
                  <a:lnTo>
                    <a:pt x="138430" y="214630"/>
                  </a:lnTo>
                  <a:lnTo>
                    <a:pt x="146050" y="219710"/>
                  </a:lnTo>
                  <a:lnTo>
                    <a:pt x="157480" y="224790"/>
                  </a:lnTo>
                  <a:lnTo>
                    <a:pt x="190500" y="238760"/>
                  </a:lnTo>
                  <a:lnTo>
                    <a:pt x="201930" y="246380"/>
                  </a:lnTo>
                  <a:lnTo>
                    <a:pt x="209550" y="254000"/>
                  </a:lnTo>
                  <a:lnTo>
                    <a:pt x="237490" y="2781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362200" y="2260600"/>
              <a:ext cx="203201" cy="25401"/>
            </a:xfrm>
            <a:custGeom>
              <a:avLst/>
              <a:gdLst/>
              <a:ahLst/>
              <a:cxnLst/>
              <a:rect l="0" t="0" r="0" b="0"/>
              <a:pathLst>
                <a:path w="203201" h="25401">
                  <a:moveTo>
                    <a:pt x="203200" y="25400"/>
                  </a:moveTo>
                  <a:lnTo>
                    <a:pt x="182880" y="25400"/>
                  </a:lnTo>
                  <a:lnTo>
                    <a:pt x="172720" y="24130"/>
                  </a:lnTo>
                  <a:lnTo>
                    <a:pt x="161290" y="21590"/>
                  </a:lnTo>
                  <a:lnTo>
                    <a:pt x="149860" y="19050"/>
                  </a:lnTo>
                  <a:lnTo>
                    <a:pt x="139700" y="16510"/>
                  </a:lnTo>
                  <a:lnTo>
                    <a:pt x="129540" y="15240"/>
                  </a:lnTo>
                  <a:lnTo>
                    <a:pt x="120650" y="13970"/>
                  </a:lnTo>
                  <a:lnTo>
                    <a:pt x="110490" y="13970"/>
                  </a:lnTo>
                  <a:lnTo>
                    <a:pt x="86360" y="12700"/>
                  </a:lnTo>
                  <a:lnTo>
                    <a:pt x="50800" y="12700"/>
                  </a:lnTo>
                  <a:lnTo>
                    <a:pt x="40640" y="11430"/>
                  </a:lnTo>
                  <a:lnTo>
                    <a:pt x="33020" y="889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324100" y="2400300"/>
              <a:ext cx="241301" cy="25401"/>
            </a:xfrm>
            <a:custGeom>
              <a:avLst/>
              <a:gdLst/>
              <a:ahLst/>
              <a:cxnLst/>
              <a:rect l="0" t="0" r="0" b="0"/>
              <a:pathLst>
                <a:path w="241301" h="25401">
                  <a:moveTo>
                    <a:pt x="241300" y="0"/>
                  </a:moveTo>
                  <a:lnTo>
                    <a:pt x="220980" y="6350"/>
                  </a:lnTo>
                  <a:lnTo>
                    <a:pt x="212090" y="8890"/>
                  </a:lnTo>
                  <a:lnTo>
                    <a:pt x="203200" y="10160"/>
                  </a:lnTo>
                  <a:lnTo>
                    <a:pt x="195580" y="11430"/>
                  </a:lnTo>
                  <a:lnTo>
                    <a:pt x="184150" y="10160"/>
                  </a:lnTo>
                  <a:lnTo>
                    <a:pt x="170180" y="7620"/>
                  </a:lnTo>
                  <a:lnTo>
                    <a:pt x="156210" y="5080"/>
                  </a:lnTo>
                  <a:lnTo>
                    <a:pt x="143510" y="3810"/>
                  </a:lnTo>
                  <a:lnTo>
                    <a:pt x="132080" y="2540"/>
                  </a:lnTo>
                  <a:lnTo>
                    <a:pt x="121920" y="1270"/>
                  </a:lnTo>
                  <a:lnTo>
                    <a:pt x="113030" y="2540"/>
                  </a:lnTo>
                  <a:lnTo>
                    <a:pt x="102870" y="5080"/>
                  </a:lnTo>
                  <a:lnTo>
                    <a:pt x="93980" y="7620"/>
                  </a:lnTo>
                  <a:lnTo>
                    <a:pt x="82550" y="8890"/>
                  </a:lnTo>
                  <a:lnTo>
                    <a:pt x="68580" y="10160"/>
                  </a:lnTo>
                  <a:lnTo>
                    <a:pt x="54610" y="11430"/>
                  </a:lnTo>
                  <a:lnTo>
                    <a:pt x="41910" y="12700"/>
                  </a:lnTo>
                  <a:lnTo>
                    <a:pt x="30480" y="1524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748790" y="2764790"/>
            <a:ext cx="994411" cy="1019811"/>
            <a:chOff x="1748790" y="2764790"/>
            <a:chExt cx="994411" cy="1019811"/>
          </a:xfrm>
        </p:grpSpPr>
        <p:sp>
          <p:nvSpPr>
            <p:cNvPr id="9" name="Freeform 8"/>
            <p:cNvSpPr/>
            <p:nvPr/>
          </p:nvSpPr>
          <p:spPr>
            <a:xfrm>
              <a:off x="1748790" y="2914650"/>
              <a:ext cx="321311" cy="290831"/>
            </a:xfrm>
            <a:custGeom>
              <a:avLst/>
              <a:gdLst/>
              <a:ahLst/>
              <a:cxnLst/>
              <a:rect l="0" t="0" r="0" b="0"/>
              <a:pathLst>
                <a:path w="321311" h="290831">
                  <a:moveTo>
                    <a:pt x="29210" y="31750"/>
                  </a:moveTo>
                  <a:lnTo>
                    <a:pt x="35560" y="25400"/>
                  </a:lnTo>
                  <a:lnTo>
                    <a:pt x="40640" y="21590"/>
                  </a:lnTo>
                  <a:lnTo>
                    <a:pt x="46990" y="17780"/>
                  </a:lnTo>
                  <a:lnTo>
                    <a:pt x="53340" y="13970"/>
                  </a:lnTo>
                  <a:lnTo>
                    <a:pt x="59690" y="10160"/>
                  </a:lnTo>
                  <a:lnTo>
                    <a:pt x="64770" y="6350"/>
                  </a:lnTo>
                  <a:lnTo>
                    <a:pt x="69850" y="1270"/>
                  </a:lnTo>
                  <a:lnTo>
                    <a:pt x="77470" y="0"/>
                  </a:lnTo>
                  <a:lnTo>
                    <a:pt x="86360" y="1270"/>
                  </a:lnTo>
                  <a:lnTo>
                    <a:pt x="97790" y="2540"/>
                  </a:lnTo>
                  <a:lnTo>
                    <a:pt x="107950" y="5080"/>
                  </a:lnTo>
                  <a:lnTo>
                    <a:pt x="120650" y="8890"/>
                  </a:lnTo>
                  <a:lnTo>
                    <a:pt x="132080" y="11430"/>
                  </a:lnTo>
                  <a:lnTo>
                    <a:pt x="143510" y="13970"/>
                  </a:lnTo>
                  <a:lnTo>
                    <a:pt x="153670" y="16510"/>
                  </a:lnTo>
                  <a:lnTo>
                    <a:pt x="162560" y="16510"/>
                  </a:lnTo>
                  <a:lnTo>
                    <a:pt x="171450" y="19050"/>
                  </a:lnTo>
                  <a:lnTo>
                    <a:pt x="180340" y="21590"/>
                  </a:lnTo>
                  <a:lnTo>
                    <a:pt x="189230" y="25400"/>
                  </a:lnTo>
                  <a:lnTo>
                    <a:pt x="196850" y="29210"/>
                  </a:lnTo>
                  <a:lnTo>
                    <a:pt x="203200" y="33020"/>
                  </a:lnTo>
                  <a:lnTo>
                    <a:pt x="208280" y="36830"/>
                  </a:lnTo>
                  <a:lnTo>
                    <a:pt x="214630" y="40640"/>
                  </a:lnTo>
                  <a:lnTo>
                    <a:pt x="222250" y="44450"/>
                  </a:lnTo>
                  <a:lnTo>
                    <a:pt x="229870" y="48260"/>
                  </a:lnTo>
                  <a:lnTo>
                    <a:pt x="236220" y="54610"/>
                  </a:lnTo>
                  <a:lnTo>
                    <a:pt x="242570" y="60960"/>
                  </a:lnTo>
                  <a:lnTo>
                    <a:pt x="247650" y="68580"/>
                  </a:lnTo>
                  <a:lnTo>
                    <a:pt x="252730" y="76200"/>
                  </a:lnTo>
                  <a:lnTo>
                    <a:pt x="256540" y="83820"/>
                  </a:lnTo>
                  <a:lnTo>
                    <a:pt x="261620" y="91440"/>
                  </a:lnTo>
                  <a:lnTo>
                    <a:pt x="264160" y="102870"/>
                  </a:lnTo>
                  <a:lnTo>
                    <a:pt x="266700" y="115570"/>
                  </a:lnTo>
                  <a:lnTo>
                    <a:pt x="269240" y="140970"/>
                  </a:lnTo>
                  <a:lnTo>
                    <a:pt x="269240" y="157480"/>
                  </a:lnTo>
                  <a:lnTo>
                    <a:pt x="266700" y="165100"/>
                  </a:lnTo>
                  <a:lnTo>
                    <a:pt x="262890" y="172720"/>
                  </a:lnTo>
                  <a:lnTo>
                    <a:pt x="256540" y="180340"/>
                  </a:lnTo>
                  <a:lnTo>
                    <a:pt x="248920" y="190500"/>
                  </a:lnTo>
                  <a:lnTo>
                    <a:pt x="238760" y="200660"/>
                  </a:lnTo>
                  <a:lnTo>
                    <a:pt x="228600" y="212090"/>
                  </a:lnTo>
                  <a:lnTo>
                    <a:pt x="218440" y="220980"/>
                  </a:lnTo>
                  <a:lnTo>
                    <a:pt x="209550" y="228600"/>
                  </a:lnTo>
                  <a:lnTo>
                    <a:pt x="199390" y="234950"/>
                  </a:lnTo>
                  <a:lnTo>
                    <a:pt x="190500" y="240030"/>
                  </a:lnTo>
                  <a:lnTo>
                    <a:pt x="181610" y="246380"/>
                  </a:lnTo>
                  <a:lnTo>
                    <a:pt x="173990" y="250190"/>
                  </a:lnTo>
                  <a:lnTo>
                    <a:pt x="156210" y="260350"/>
                  </a:lnTo>
                  <a:lnTo>
                    <a:pt x="121920" y="276860"/>
                  </a:lnTo>
                  <a:lnTo>
                    <a:pt x="110490" y="281940"/>
                  </a:lnTo>
                  <a:lnTo>
                    <a:pt x="97790" y="285750"/>
                  </a:lnTo>
                  <a:lnTo>
                    <a:pt x="83820" y="289560"/>
                  </a:lnTo>
                  <a:lnTo>
                    <a:pt x="71120" y="290830"/>
                  </a:lnTo>
                  <a:lnTo>
                    <a:pt x="59690" y="290830"/>
                  </a:lnTo>
                  <a:lnTo>
                    <a:pt x="49530" y="289560"/>
                  </a:lnTo>
                  <a:lnTo>
                    <a:pt x="40640" y="287020"/>
                  </a:lnTo>
                  <a:lnTo>
                    <a:pt x="30480" y="283210"/>
                  </a:lnTo>
                  <a:lnTo>
                    <a:pt x="21590" y="279400"/>
                  </a:lnTo>
                  <a:lnTo>
                    <a:pt x="13970" y="274320"/>
                  </a:lnTo>
                  <a:lnTo>
                    <a:pt x="7620" y="269240"/>
                  </a:lnTo>
                  <a:lnTo>
                    <a:pt x="2540" y="261620"/>
                  </a:lnTo>
                  <a:lnTo>
                    <a:pt x="0" y="252730"/>
                  </a:lnTo>
                  <a:lnTo>
                    <a:pt x="0" y="242570"/>
                  </a:lnTo>
                  <a:lnTo>
                    <a:pt x="1270" y="231140"/>
                  </a:lnTo>
                  <a:lnTo>
                    <a:pt x="5080" y="222250"/>
                  </a:lnTo>
                  <a:lnTo>
                    <a:pt x="10160" y="215900"/>
                  </a:lnTo>
                  <a:lnTo>
                    <a:pt x="16510" y="209550"/>
                  </a:lnTo>
                  <a:lnTo>
                    <a:pt x="25400" y="203200"/>
                  </a:lnTo>
                  <a:lnTo>
                    <a:pt x="34290" y="198120"/>
                  </a:lnTo>
                  <a:lnTo>
                    <a:pt x="45720" y="194310"/>
                  </a:lnTo>
                  <a:lnTo>
                    <a:pt x="55880" y="190500"/>
                  </a:lnTo>
                  <a:lnTo>
                    <a:pt x="64770" y="187960"/>
                  </a:lnTo>
                  <a:lnTo>
                    <a:pt x="74930" y="186690"/>
                  </a:lnTo>
                  <a:lnTo>
                    <a:pt x="86360" y="186690"/>
                  </a:lnTo>
                  <a:lnTo>
                    <a:pt x="99060" y="185420"/>
                  </a:lnTo>
                  <a:lnTo>
                    <a:pt x="114300" y="185420"/>
                  </a:lnTo>
                  <a:lnTo>
                    <a:pt x="127000" y="186690"/>
                  </a:lnTo>
                  <a:lnTo>
                    <a:pt x="138430" y="187960"/>
                  </a:lnTo>
                  <a:lnTo>
                    <a:pt x="148590" y="191770"/>
                  </a:lnTo>
                  <a:lnTo>
                    <a:pt x="157480" y="193040"/>
                  </a:lnTo>
                  <a:lnTo>
                    <a:pt x="167640" y="194310"/>
                  </a:lnTo>
                  <a:lnTo>
                    <a:pt x="176530" y="195580"/>
                  </a:lnTo>
                  <a:lnTo>
                    <a:pt x="185420" y="196850"/>
                  </a:lnTo>
                  <a:lnTo>
                    <a:pt x="194310" y="199390"/>
                  </a:lnTo>
                  <a:lnTo>
                    <a:pt x="201930" y="203200"/>
                  </a:lnTo>
                  <a:lnTo>
                    <a:pt x="210820" y="207010"/>
                  </a:lnTo>
                  <a:lnTo>
                    <a:pt x="219710" y="210820"/>
                  </a:lnTo>
                  <a:lnTo>
                    <a:pt x="236220" y="218440"/>
                  </a:lnTo>
                  <a:lnTo>
                    <a:pt x="254000" y="226060"/>
                  </a:lnTo>
                  <a:lnTo>
                    <a:pt x="260350" y="231140"/>
                  </a:lnTo>
                  <a:lnTo>
                    <a:pt x="266700" y="234950"/>
                  </a:lnTo>
                  <a:lnTo>
                    <a:pt x="271780" y="238760"/>
                  </a:lnTo>
                  <a:lnTo>
                    <a:pt x="278130" y="242570"/>
                  </a:lnTo>
                  <a:lnTo>
                    <a:pt x="285750" y="243840"/>
                  </a:lnTo>
                  <a:lnTo>
                    <a:pt x="321310" y="26035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133600" y="2764790"/>
              <a:ext cx="215901" cy="168911"/>
            </a:xfrm>
            <a:custGeom>
              <a:avLst/>
              <a:gdLst/>
              <a:ahLst/>
              <a:cxnLst/>
              <a:rect l="0" t="0" r="0" b="0"/>
              <a:pathLst>
                <a:path w="215901" h="168911">
                  <a:moveTo>
                    <a:pt x="0" y="29210"/>
                  </a:moveTo>
                  <a:lnTo>
                    <a:pt x="6350" y="15240"/>
                  </a:lnTo>
                  <a:lnTo>
                    <a:pt x="12700" y="10160"/>
                  </a:lnTo>
                  <a:lnTo>
                    <a:pt x="21590" y="5080"/>
                  </a:lnTo>
                  <a:lnTo>
                    <a:pt x="31750" y="0"/>
                  </a:lnTo>
                  <a:lnTo>
                    <a:pt x="40640" y="0"/>
                  </a:lnTo>
                  <a:lnTo>
                    <a:pt x="49530" y="2540"/>
                  </a:lnTo>
                  <a:lnTo>
                    <a:pt x="83820" y="20320"/>
                  </a:lnTo>
                  <a:lnTo>
                    <a:pt x="91440" y="22860"/>
                  </a:lnTo>
                  <a:lnTo>
                    <a:pt x="97790" y="25400"/>
                  </a:lnTo>
                  <a:lnTo>
                    <a:pt x="102870" y="26670"/>
                  </a:lnTo>
                  <a:lnTo>
                    <a:pt x="109220" y="29210"/>
                  </a:lnTo>
                  <a:lnTo>
                    <a:pt x="116840" y="31750"/>
                  </a:lnTo>
                  <a:lnTo>
                    <a:pt x="124460" y="35560"/>
                  </a:lnTo>
                  <a:lnTo>
                    <a:pt x="130810" y="40640"/>
                  </a:lnTo>
                  <a:lnTo>
                    <a:pt x="137160" y="46990"/>
                  </a:lnTo>
                  <a:lnTo>
                    <a:pt x="142240" y="53340"/>
                  </a:lnTo>
                  <a:lnTo>
                    <a:pt x="147320" y="59690"/>
                  </a:lnTo>
                  <a:lnTo>
                    <a:pt x="151130" y="64770"/>
                  </a:lnTo>
                  <a:lnTo>
                    <a:pt x="156210" y="69850"/>
                  </a:lnTo>
                  <a:lnTo>
                    <a:pt x="158750" y="77470"/>
                  </a:lnTo>
                  <a:lnTo>
                    <a:pt x="161290" y="86360"/>
                  </a:lnTo>
                  <a:lnTo>
                    <a:pt x="162560" y="97790"/>
                  </a:lnTo>
                  <a:lnTo>
                    <a:pt x="161290" y="105410"/>
                  </a:lnTo>
                  <a:lnTo>
                    <a:pt x="160020" y="113030"/>
                  </a:lnTo>
                  <a:lnTo>
                    <a:pt x="157480" y="118110"/>
                  </a:lnTo>
                  <a:lnTo>
                    <a:pt x="152400" y="125730"/>
                  </a:lnTo>
                  <a:lnTo>
                    <a:pt x="147320" y="133350"/>
                  </a:lnTo>
                  <a:lnTo>
                    <a:pt x="140970" y="140970"/>
                  </a:lnTo>
                  <a:lnTo>
                    <a:pt x="133350" y="147320"/>
                  </a:lnTo>
                  <a:lnTo>
                    <a:pt x="125730" y="153670"/>
                  </a:lnTo>
                  <a:lnTo>
                    <a:pt x="118110" y="158750"/>
                  </a:lnTo>
                  <a:lnTo>
                    <a:pt x="107950" y="161290"/>
                  </a:lnTo>
                  <a:lnTo>
                    <a:pt x="97790" y="163830"/>
                  </a:lnTo>
                  <a:lnTo>
                    <a:pt x="86360" y="166370"/>
                  </a:lnTo>
                  <a:lnTo>
                    <a:pt x="72390" y="166370"/>
                  </a:lnTo>
                  <a:lnTo>
                    <a:pt x="58420" y="167640"/>
                  </a:lnTo>
                  <a:lnTo>
                    <a:pt x="43180" y="167640"/>
                  </a:lnTo>
                  <a:lnTo>
                    <a:pt x="31750" y="165100"/>
                  </a:lnTo>
                  <a:lnTo>
                    <a:pt x="22860" y="161290"/>
                  </a:lnTo>
                  <a:lnTo>
                    <a:pt x="15240" y="154940"/>
                  </a:lnTo>
                  <a:lnTo>
                    <a:pt x="11430" y="148590"/>
                  </a:lnTo>
                  <a:lnTo>
                    <a:pt x="10160" y="140970"/>
                  </a:lnTo>
                  <a:lnTo>
                    <a:pt x="11430" y="133350"/>
                  </a:lnTo>
                  <a:lnTo>
                    <a:pt x="13970" y="128270"/>
                  </a:lnTo>
                  <a:lnTo>
                    <a:pt x="19050" y="124460"/>
                  </a:lnTo>
                  <a:lnTo>
                    <a:pt x="25400" y="123190"/>
                  </a:lnTo>
                  <a:lnTo>
                    <a:pt x="34290" y="120650"/>
                  </a:lnTo>
                  <a:lnTo>
                    <a:pt x="44450" y="120650"/>
                  </a:lnTo>
                  <a:lnTo>
                    <a:pt x="54610" y="119380"/>
                  </a:lnTo>
                  <a:lnTo>
                    <a:pt x="81280" y="118110"/>
                  </a:lnTo>
                  <a:lnTo>
                    <a:pt x="96520" y="118110"/>
                  </a:lnTo>
                  <a:lnTo>
                    <a:pt x="109220" y="119380"/>
                  </a:lnTo>
                  <a:lnTo>
                    <a:pt x="120650" y="121920"/>
                  </a:lnTo>
                  <a:lnTo>
                    <a:pt x="132080" y="124460"/>
                  </a:lnTo>
                  <a:lnTo>
                    <a:pt x="139700" y="128270"/>
                  </a:lnTo>
                  <a:lnTo>
                    <a:pt x="147320" y="132080"/>
                  </a:lnTo>
                  <a:lnTo>
                    <a:pt x="152400" y="135890"/>
                  </a:lnTo>
                  <a:lnTo>
                    <a:pt x="162560" y="140970"/>
                  </a:lnTo>
                  <a:lnTo>
                    <a:pt x="215900" y="16891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816100" y="3390900"/>
              <a:ext cx="224791" cy="393701"/>
            </a:xfrm>
            <a:custGeom>
              <a:avLst/>
              <a:gdLst/>
              <a:ahLst/>
              <a:cxnLst/>
              <a:rect l="0" t="0" r="0" b="0"/>
              <a:pathLst>
                <a:path w="224791" h="393701">
                  <a:moveTo>
                    <a:pt x="25400" y="0"/>
                  </a:moveTo>
                  <a:lnTo>
                    <a:pt x="85090" y="0"/>
                  </a:lnTo>
                  <a:lnTo>
                    <a:pt x="95250" y="1270"/>
                  </a:lnTo>
                  <a:lnTo>
                    <a:pt x="105410" y="3810"/>
                  </a:lnTo>
                  <a:lnTo>
                    <a:pt x="116840" y="6350"/>
                  </a:lnTo>
                  <a:lnTo>
                    <a:pt x="125730" y="11430"/>
                  </a:lnTo>
                  <a:lnTo>
                    <a:pt x="133350" y="17780"/>
                  </a:lnTo>
                  <a:lnTo>
                    <a:pt x="144780" y="30480"/>
                  </a:lnTo>
                  <a:lnTo>
                    <a:pt x="154940" y="40640"/>
                  </a:lnTo>
                  <a:lnTo>
                    <a:pt x="157480" y="48260"/>
                  </a:lnTo>
                  <a:lnTo>
                    <a:pt x="157480" y="57150"/>
                  </a:lnTo>
                  <a:lnTo>
                    <a:pt x="154940" y="68580"/>
                  </a:lnTo>
                  <a:lnTo>
                    <a:pt x="153670" y="77470"/>
                  </a:lnTo>
                  <a:lnTo>
                    <a:pt x="149860" y="87630"/>
                  </a:lnTo>
                  <a:lnTo>
                    <a:pt x="146050" y="96520"/>
                  </a:lnTo>
                  <a:lnTo>
                    <a:pt x="140970" y="104140"/>
                  </a:lnTo>
                  <a:lnTo>
                    <a:pt x="134620" y="110490"/>
                  </a:lnTo>
                  <a:lnTo>
                    <a:pt x="128270" y="115570"/>
                  </a:lnTo>
                  <a:lnTo>
                    <a:pt x="121920" y="120650"/>
                  </a:lnTo>
                  <a:lnTo>
                    <a:pt x="116840" y="125730"/>
                  </a:lnTo>
                  <a:lnTo>
                    <a:pt x="111760" y="130810"/>
                  </a:lnTo>
                  <a:lnTo>
                    <a:pt x="105410" y="134620"/>
                  </a:lnTo>
                  <a:lnTo>
                    <a:pt x="99060" y="139700"/>
                  </a:lnTo>
                  <a:lnTo>
                    <a:pt x="91440" y="143510"/>
                  </a:lnTo>
                  <a:lnTo>
                    <a:pt x="88900" y="148590"/>
                  </a:lnTo>
                  <a:lnTo>
                    <a:pt x="90170" y="152400"/>
                  </a:lnTo>
                  <a:lnTo>
                    <a:pt x="93980" y="156210"/>
                  </a:lnTo>
                  <a:lnTo>
                    <a:pt x="97790" y="161290"/>
                  </a:lnTo>
                  <a:lnTo>
                    <a:pt x="106680" y="168910"/>
                  </a:lnTo>
                  <a:lnTo>
                    <a:pt x="113030" y="172720"/>
                  </a:lnTo>
                  <a:lnTo>
                    <a:pt x="121920" y="173990"/>
                  </a:lnTo>
                  <a:lnTo>
                    <a:pt x="132080" y="175260"/>
                  </a:lnTo>
                  <a:lnTo>
                    <a:pt x="143510" y="179070"/>
                  </a:lnTo>
                  <a:lnTo>
                    <a:pt x="154940" y="184150"/>
                  </a:lnTo>
                  <a:lnTo>
                    <a:pt x="166370" y="190500"/>
                  </a:lnTo>
                  <a:lnTo>
                    <a:pt x="177800" y="198120"/>
                  </a:lnTo>
                  <a:lnTo>
                    <a:pt x="187960" y="204470"/>
                  </a:lnTo>
                  <a:lnTo>
                    <a:pt x="196850" y="213360"/>
                  </a:lnTo>
                  <a:lnTo>
                    <a:pt x="204470" y="219710"/>
                  </a:lnTo>
                  <a:lnTo>
                    <a:pt x="210820" y="224790"/>
                  </a:lnTo>
                  <a:lnTo>
                    <a:pt x="217170" y="231140"/>
                  </a:lnTo>
                  <a:lnTo>
                    <a:pt x="220980" y="238760"/>
                  </a:lnTo>
                  <a:lnTo>
                    <a:pt x="223520" y="247650"/>
                  </a:lnTo>
                  <a:lnTo>
                    <a:pt x="224790" y="257810"/>
                  </a:lnTo>
                  <a:lnTo>
                    <a:pt x="224790" y="266700"/>
                  </a:lnTo>
                  <a:lnTo>
                    <a:pt x="223520" y="274320"/>
                  </a:lnTo>
                  <a:lnTo>
                    <a:pt x="220980" y="279400"/>
                  </a:lnTo>
                  <a:lnTo>
                    <a:pt x="217170" y="287020"/>
                  </a:lnTo>
                  <a:lnTo>
                    <a:pt x="210820" y="302260"/>
                  </a:lnTo>
                  <a:lnTo>
                    <a:pt x="207010" y="308610"/>
                  </a:lnTo>
                  <a:lnTo>
                    <a:pt x="203200" y="314960"/>
                  </a:lnTo>
                  <a:lnTo>
                    <a:pt x="198120" y="320040"/>
                  </a:lnTo>
                  <a:lnTo>
                    <a:pt x="193040" y="325120"/>
                  </a:lnTo>
                  <a:lnTo>
                    <a:pt x="186690" y="328930"/>
                  </a:lnTo>
                  <a:lnTo>
                    <a:pt x="179070" y="334010"/>
                  </a:lnTo>
                  <a:lnTo>
                    <a:pt x="172720" y="337820"/>
                  </a:lnTo>
                  <a:lnTo>
                    <a:pt x="167640" y="342900"/>
                  </a:lnTo>
                  <a:lnTo>
                    <a:pt x="162560" y="346710"/>
                  </a:lnTo>
                  <a:lnTo>
                    <a:pt x="156210" y="351790"/>
                  </a:lnTo>
                  <a:lnTo>
                    <a:pt x="149860" y="355600"/>
                  </a:lnTo>
                  <a:lnTo>
                    <a:pt x="142240" y="359410"/>
                  </a:lnTo>
                  <a:lnTo>
                    <a:pt x="125730" y="368300"/>
                  </a:lnTo>
                  <a:lnTo>
                    <a:pt x="118110" y="372110"/>
                  </a:lnTo>
                  <a:lnTo>
                    <a:pt x="107950" y="377190"/>
                  </a:lnTo>
                  <a:lnTo>
                    <a:pt x="97790" y="381000"/>
                  </a:lnTo>
                  <a:lnTo>
                    <a:pt x="86360" y="384810"/>
                  </a:lnTo>
                  <a:lnTo>
                    <a:pt x="72390" y="388620"/>
                  </a:lnTo>
                  <a:lnTo>
                    <a:pt x="58420" y="389890"/>
                  </a:lnTo>
                  <a:lnTo>
                    <a:pt x="0" y="393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096770" y="3302000"/>
              <a:ext cx="189231" cy="177801"/>
            </a:xfrm>
            <a:custGeom>
              <a:avLst/>
              <a:gdLst/>
              <a:ahLst/>
              <a:cxnLst/>
              <a:rect l="0" t="0" r="0" b="0"/>
              <a:pathLst>
                <a:path w="189231" h="177801">
                  <a:moveTo>
                    <a:pt x="11430" y="25400"/>
                  </a:moveTo>
                  <a:lnTo>
                    <a:pt x="11430" y="11430"/>
                  </a:lnTo>
                  <a:lnTo>
                    <a:pt x="13970" y="7620"/>
                  </a:lnTo>
                  <a:lnTo>
                    <a:pt x="19050" y="5080"/>
                  </a:lnTo>
                  <a:lnTo>
                    <a:pt x="25400" y="3810"/>
                  </a:lnTo>
                  <a:lnTo>
                    <a:pt x="33020" y="2540"/>
                  </a:lnTo>
                  <a:lnTo>
                    <a:pt x="43180" y="1270"/>
                  </a:lnTo>
                  <a:lnTo>
                    <a:pt x="63500" y="1270"/>
                  </a:lnTo>
                  <a:lnTo>
                    <a:pt x="82550" y="0"/>
                  </a:lnTo>
                  <a:lnTo>
                    <a:pt x="91440" y="2540"/>
                  </a:lnTo>
                  <a:lnTo>
                    <a:pt x="100330" y="7620"/>
                  </a:lnTo>
                  <a:lnTo>
                    <a:pt x="107950" y="13970"/>
                  </a:lnTo>
                  <a:lnTo>
                    <a:pt x="115570" y="19050"/>
                  </a:lnTo>
                  <a:lnTo>
                    <a:pt x="121920" y="24130"/>
                  </a:lnTo>
                  <a:lnTo>
                    <a:pt x="127000" y="29210"/>
                  </a:lnTo>
                  <a:lnTo>
                    <a:pt x="130810" y="36830"/>
                  </a:lnTo>
                  <a:lnTo>
                    <a:pt x="133350" y="49530"/>
                  </a:lnTo>
                  <a:lnTo>
                    <a:pt x="134620" y="62230"/>
                  </a:lnTo>
                  <a:lnTo>
                    <a:pt x="133350" y="73660"/>
                  </a:lnTo>
                  <a:lnTo>
                    <a:pt x="129540" y="85090"/>
                  </a:lnTo>
                  <a:lnTo>
                    <a:pt x="124460" y="93980"/>
                  </a:lnTo>
                  <a:lnTo>
                    <a:pt x="119380" y="102870"/>
                  </a:lnTo>
                  <a:lnTo>
                    <a:pt x="114300" y="109220"/>
                  </a:lnTo>
                  <a:lnTo>
                    <a:pt x="109220" y="115570"/>
                  </a:lnTo>
                  <a:lnTo>
                    <a:pt x="101600" y="120650"/>
                  </a:lnTo>
                  <a:lnTo>
                    <a:pt x="92710" y="125730"/>
                  </a:lnTo>
                  <a:lnTo>
                    <a:pt x="73660" y="134620"/>
                  </a:lnTo>
                  <a:lnTo>
                    <a:pt x="29210" y="156210"/>
                  </a:lnTo>
                  <a:lnTo>
                    <a:pt x="20320" y="157480"/>
                  </a:lnTo>
                  <a:lnTo>
                    <a:pt x="11430" y="157480"/>
                  </a:lnTo>
                  <a:lnTo>
                    <a:pt x="2540" y="156210"/>
                  </a:lnTo>
                  <a:lnTo>
                    <a:pt x="0" y="153670"/>
                  </a:lnTo>
                  <a:lnTo>
                    <a:pt x="1270" y="149860"/>
                  </a:lnTo>
                  <a:lnTo>
                    <a:pt x="5080" y="146050"/>
                  </a:lnTo>
                  <a:lnTo>
                    <a:pt x="10160" y="144780"/>
                  </a:lnTo>
                  <a:lnTo>
                    <a:pt x="16510" y="142240"/>
                  </a:lnTo>
                  <a:lnTo>
                    <a:pt x="22860" y="142240"/>
                  </a:lnTo>
                  <a:lnTo>
                    <a:pt x="30480" y="140970"/>
                  </a:lnTo>
                  <a:lnTo>
                    <a:pt x="38100" y="140970"/>
                  </a:lnTo>
                  <a:lnTo>
                    <a:pt x="45720" y="139700"/>
                  </a:lnTo>
                  <a:lnTo>
                    <a:pt x="77470" y="139700"/>
                  </a:lnTo>
                  <a:lnTo>
                    <a:pt x="100330" y="139700"/>
                  </a:lnTo>
                  <a:lnTo>
                    <a:pt x="109220" y="140970"/>
                  </a:lnTo>
                  <a:lnTo>
                    <a:pt x="118110" y="143510"/>
                  </a:lnTo>
                  <a:lnTo>
                    <a:pt x="129540" y="146050"/>
                  </a:lnTo>
                  <a:lnTo>
                    <a:pt x="138430" y="149860"/>
                  </a:lnTo>
                  <a:lnTo>
                    <a:pt x="144780" y="153670"/>
                  </a:lnTo>
                  <a:lnTo>
                    <a:pt x="151130" y="157480"/>
                  </a:lnTo>
                  <a:lnTo>
                    <a:pt x="158750" y="161290"/>
                  </a:lnTo>
                  <a:lnTo>
                    <a:pt x="189230"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565400" y="2971800"/>
              <a:ext cx="127001" cy="38101"/>
            </a:xfrm>
            <a:custGeom>
              <a:avLst/>
              <a:gdLst/>
              <a:ahLst/>
              <a:cxnLst/>
              <a:rect l="0" t="0" r="0" b="0"/>
              <a:pathLst>
                <a:path w="127001" h="38101">
                  <a:moveTo>
                    <a:pt x="127000" y="38100"/>
                  </a:moveTo>
                  <a:lnTo>
                    <a:pt x="106680" y="24130"/>
                  </a:lnTo>
                  <a:lnTo>
                    <a:pt x="96520" y="20320"/>
                  </a:lnTo>
                  <a:lnTo>
                    <a:pt x="85090" y="17780"/>
                  </a:lnTo>
                  <a:lnTo>
                    <a:pt x="73660" y="16510"/>
                  </a:lnTo>
                  <a:lnTo>
                    <a:pt x="60960" y="1397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540000" y="3061970"/>
              <a:ext cx="139701" cy="11431"/>
            </a:xfrm>
            <a:custGeom>
              <a:avLst/>
              <a:gdLst/>
              <a:ahLst/>
              <a:cxnLst/>
              <a:rect l="0" t="0" r="0" b="0"/>
              <a:pathLst>
                <a:path w="139701" h="11431">
                  <a:moveTo>
                    <a:pt x="139700" y="11430"/>
                  </a:moveTo>
                  <a:lnTo>
                    <a:pt x="125730" y="5080"/>
                  </a:lnTo>
                  <a:lnTo>
                    <a:pt x="119380" y="2540"/>
                  </a:lnTo>
                  <a:lnTo>
                    <a:pt x="111760" y="1270"/>
                  </a:lnTo>
                  <a:lnTo>
                    <a:pt x="104140" y="0"/>
                  </a:lnTo>
                  <a:lnTo>
                    <a:pt x="96520" y="1270"/>
                  </a:lnTo>
                  <a:lnTo>
                    <a:pt x="87630" y="3810"/>
                  </a:lnTo>
                  <a:lnTo>
                    <a:pt x="80010" y="6350"/>
                  </a:lnTo>
                  <a:lnTo>
                    <a:pt x="69850" y="7620"/>
                  </a:lnTo>
                  <a:lnTo>
                    <a:pt x="59690" y="8890"/>
                  </a:lnTo>
                  <a:lnTo>
                    <a:pt x="48260" y="10160"/>
                  </a:lnTo>
                  <a:lnTo>
                    <a:pt x="38100" y="10160"/>
                  </a:lnTo>
                  <a:lnTo>
                    <a:pt x="0" y="114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565400" y="3505200"/>
              <a:ext cx="177801" cy="25401"/>
            </a:xfrm>
            <a:custGeom>
              <a:avLst/>
              <a:gdLst/>
              <a:ahLst/>
              <a:cxnLst/>
              <a:rect l="0" t="0" r="0" b="0"/>
              <a:pathLst>
                <a:path w="177801" h="25401">
                  <a:moveTo>
                    <a:pt x="177800" y="0"/>
                  </a:moveTo>
                  <a:lnTo>
                    <a:pt x="171450" y="6350"/>
                  </a:lnTo>
                  <a:lnTo>
                    <a:pt x="166370" y="8890"/>
                  </a:lnTo>
                  <a:lnTo>
                    <a:pt x="160020" y="10160"/>
                  </a:lnTo>
                  <a:lnTo>
                    <a:pt x="153670" y="11430"/>
                  </a:lnTo>
                  <a:lnTo>
                    <a:pt x="144780" y="11430"/>
                  </a:lnTo>
                  <a:lnTo>
                    <a:pt x="134620" y="11430"/>
                  </a:lnTo>
                  <a:lnTo>
                    <a:pt x="104140" y="12700"/>
                  </a:lnTo>
                  <a:lnTo>
                    <a:pt x="93980" y="12700"/>
                  </a:lnTo>
                  <a:lnTo>
                    <a:pt x="85090" y="13970"/>
                  </a:lnTo>
                  <a:lnTo>
                    <a:pt x="77470" y="16510"/>
                  </a:lnTo>
                  <a:lnTo>
                    <a:pt x="68580" y="19050"/>
                  </a:lnTo>
                  <a:lnTo>
                    <a:pt x="57150" y="21590"/>
                  </a:lnTo>
                  <a:lnTo>
                    <a:pt x="43180" y="2286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616200" y="3657600"/>
              <a:ext cx="101601" cy="25401"/>
            </a:xfrm>
            <a:custGeom>
              <a:avLst/>
              <a:gdLst/>
              <a:ahLst/>
              <a:cxnLst/>
              <a:rect l="0" t="0" r="0" b="0"/>
              <a:pathLst>
                <a:path w="101601" h="25401">
                  <a:moveTo>
                    <a:pt x="101600" y="0"/>
                  </a:moveTo>
                  <a:lnTo>
                    <a:pt x="95250" y="6350"/>
                  </a:lnTo>
                  <a:lnTo>
                    <a:pt x="87630" y="8890"/>
                  </a:lnTo>
                  <a:lnTo>
                    <a:pt x="76200" y="10160"/>
                  </a:lnTo>
                  <a:lnTo>
                    <a:pt x="63500" y="11430"/>
                  </a:lnTo>
                  <a:lnTo>
                    <a:pt x="50800" y="12700"/>
                  </a:lnTo>
                  <a:lnTo>
                    <a:pt x="38100" y="1524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1882140" y="4038600"/>
            <a:ext cx="937261" cy="975361"/>
            <a:chOff x="1882140" y="4038600"/>
            <a:chExt cx="937261" cy="975361"/>
          </a:xfrm>
        </p:grpSpPr>
        <p:sp>
          <p:nvSpPr>
            <p:cNvPr id="18" name="Freeform 17"/>
            <p:cNvSpPr/>
            <p:nvPr/>
          </p:nvSpPr>
          <p:spPr>
            <a:xfrm>
              <a:off x="1882140" y="4038600"/>
              <a:ext cx="149861" cy="177801"/>
            </a:xfrm>
            <a:custGeom>
              <a:avLst/>
              <a:gdLst/>
              <a:ahLst/>
              <a:cxnLst/>
              <a:rect l="0" t="0" r="0" b="0"/>
              <a:pathLst>
                <a:path w="149861" h="177801">
                  <a:moveTo>
                    <a:pt x="73660" y="0"/>
                  </a:moveTo>
                  <a:lnTo>
                    <a:pt x="73660" y="13970"/>
                  </a:lnTo>
                  <a:lnTo>
                    <a:pt x="72390" y="19050"/>
                  </a:lnTo>
                  <a:lnTo>
                    <a:pt x="69850" y="24130"/>
                  </a:lnTo>
                  <a:lnTo>
                    <a:pt x="67310" y="29210"/>
                  </a:lnTo>
                  <a:lnTo>
                    <a:pt x="63500" y="35560"/>
                  </a:lnTo>
                  <a:lnTo>
                    <a:pt x="59690" y="45720"/>
                  </a:lnTo>
                  <a:lnTo>
                    <a:pt x="55880" y="55880"/>
                  </a:lnTo>
                  <a:lnTo>
                    <a:pt x="52070" y="63500"/>
                  </a:lnTo>
                  <a:lnTo>
                    <a:pt x="48260" y="71120"/>
                  </a:lnTo>
                  <a:lnTo>
                    <a:pt x="43180" y="76200"/>
                  </a:lnTo>
                  <a:lnTo>
                    <a:pt x="38100" y="83820"/>
                  </a:lnTo>
                  <a:lnTo>
                    <a:pt x="31750" y="91440"/>
                  </a:lnTo>
                  <a:lnTo>
                    <a:pt x="17780" y="105410"/>
                  </a:lnTo>
                  <a:lnTo>
                    <a:pt x="7620" y="116840"/>
                  </a:lnTo>
                  <a:lnTo>
                    <a:pt x="3810" y="124460"/>
                  </a:lnTo>
                  <a:lnTo>
                    <a:pt x="2540" y="133350"/>
                  </a:lnTo>
                  <a:lnTo>
                    <a:pt x="0" y="143510"/>
                  </a:lnTo>
                  <a:lnTo>
                    <a:pt x="3810" y="152400"/>
                  </a:lnTo>
                  <a:lnTo>
                    <a:pt x="10160" y="160020"/>
                  </a:lnTo>
                  <a:lnTo>
                    <a:pt x="19050" y="165100"/>
                  </a:lnTo>
                  <a:lnTo>
                    <a:pt x="27940" y="170180"/>
                  </a:lnTo>
                  <a:lnTo>
                    <a:pt x="39370" y="172720"/>
                  </a:lnTo>
                  <a:lnTo>
                    <a:pt x="50800" y="173990"/>
                  </a:lnTo>
                  <a:lnTo>
                    <a:pt x="59690" y="175260"/>
                  </a:lnTo>
                  <a:lnTo>
                    <a:pt x="67310" y="176530"/>
                  </a:lnTo>
                  <a:lnTo>
                    <a:pt x="73660" y="176530"/>
                  </a:lnTo>
                  <a:lnTo>
                    <a:pt x="81280" y="176530"/>
                  </a:lnTo>
                  <a:lnTo>
                    <a:pt x="96520" y="177800"/>
                  </a:lnTo>
                  <a:lnTo>
                    <a:pt x="149860"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044700" y="4147820"/>
              <a:ext cx="12701" cy="246381"/>
            </a:xfrm>
            <a:custGeom>
              <a:avLst/>
              <a:gdLst/>
              <a:ahLst/>
              <a:cxnLst/>
              <a:rect l="0" t="0" r="0" b="0"/>
              <a:pathLst>
                <a:path w="12701" h="246381">
                  <a:moveTo>
                    <a:pt x="12700" y="0"/>
                  </a:moveTo>
                  <a:lnTo>
                    <a:pt x="12700" y="17780"/>
                  </a:lnTo>
                  <a:lnTo>
                    <a:pt x="12700" y="200660"/>
                  </a:lnTo>
                  <a:lnTo>
                    <a:pt x="11430" y="209550"/>
                  </a:lnTo>
                  <a:lnTo>
                    <a:pt x="8890" y="219710"/>
                  </a:lnTo>
                  <a:lnTo>
                    <a:pt x="0" y="24638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705100" y="4165600"/>
              <a:ext cx="114301" cy="3811"/>
            </a:xfrm>
            <a:custGeom>
              <a:avLst/>
              <a:gdLst/>
              <a:ahLst/>
              <a:cxnLst/>
              <a:rect l="0" t="0" r="0" b="0"/>
              <a:pathLst>
                <a:path w="114301" h="3811">
                  <a:moveTo>
                    <a:pt x="114300" y="0"/>
                  </a:moveTo>
                  <a:lnTo>
                    <a:pt x="25400" y="0"/>
                  </a:lnTo>
                  <a:lnTo>
                    <a:pt x="12700" y="1270"/>
                  </a:lnTo>
                  <a:lnTo>
                    <a:pt x="0" y="381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679700" y="4279900"/>
              <a:ext cx="114301" cy="25401"/>
            </a:xfrm>
            <a:custGeom>
              <a:avLst/>
              <a:gdLst/>
              <a:ahLst/>
              <a:cxnLst/>
              <a:rect l="0" t="0" r="0" b="0"/>
              <a:pathLst>
                <a:path w="114301" h="25401">
                  <a:moveTo>
                    <a:pt x="114300" y="0"/>
                  </a:moveTo>
                  <a:lnTo>
                    <a:pt x="87630" y="6350"/>
                  </a:lnTo>
                  <a:lnTo>
                    <a:pt x="74930" y="10160"/>
                  </a:lnTo>
                  <a:lnTo>
                    <a:pt x="50800" y="17780"/>
                  </a:lnTo>
                  <a:lnTo>
                    <a:pt x="39370" y="20320"/>
                  </a:lnTo>
                  <a:lnTo>
                    <a:pt x="29210" y="2159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968500" y="4635500"/>
              <a:ext cx="213361" cy="378461"/>
            </a:xfrm>
            <a:custGeom>
              <a:avLst/>
              <a:gdLst/>
              <a:ahLst/>
              <a:cxnLst/>
              <a:rect l="0" t="0" r="0" b="0"/>
              <a:pathLst>
                <a:path w="213361" h="378461">
                  <a:moveTo>
                    <a:pt x="190500" y="0"/>
                  </a:moveTo>
                  <a:lnTo>
                    <a:pt x="184150" y="6350"/>
                  </a:lnTo>
                  <a:lnTo>
                    <a:pt x="177800" y="8890"/>
                  </a:lnTo>
                  <a:lnTo>
                    <a:pt x="168910" y="10160"/>
                  </a:lnTo>
                  <a:lnTo>
                    <a:pt x="158750" y="11430"/>
                  </a:lnTo>
                  <a:lnTo>
                    <a:pt x="149860" y="12700"/>
                  </a:lnTo>
                  <a:lnTo>
                    <a:pt x="140970" y="15240"/>
                  </a:lnTo>
                  <a:lnTo>
                    <a:pt x="132080" y="19050"/>
                  </a:lnTo>
                  <a:lnTo>
                    <a:pt x="123190" y="22860"/>
                  </a:lnTo>
                  <a:lnTo>
                    <a:pt x="114300" y="26670"/>
                  </a:lnTo>
                  <a:lnTo>
                    <a:pt x="106680" y="30480"/>
                  </a:lnTo>
                  <a:lnTo>
                    <a:pt x="96520" y="33020"/>
                  </a:lnTo>
                  <a:lnTo>
                    <a:pt x="85090" y="34290"/>
                  </a:lnTo>
                  <a:lnTo>
                    <a:pt x="73660" y="35560"/>
                  </a:lnTo>
                  <a:lnTo>
                    <a:pt x="64770" y="38100"/>
                  </a:lnTo>
                  <a:lnTo>
                    <a:pt x="57150" y="40640"/>
                  </a:lnTo>
                  <a:lnTo>
                    <a:pt x="27940" y="55880"/>
                  </a:lnTo>
                  <a:lnTo>
                    <a:pt x="21590" y="60960"/>
                  </a:lnTo>
                  <a:lnTo>
                    <a:pt x="16510" y="67310"/>
                  </a:lnTo>
                  <a:lnTo>
                    <a:pt x="10160" y="74930"/>
                  </a:lnTo>
                  <a:lnTo>
                    <a:pt x="7620" y="82550"/>
                  </a:lnTo>
                  <a:lnTo>
                    <a:pt x="5080" y="90170"/>
                  </a:lnTo>
                  <a:lnTo>
                    <a:pt x="2540" y="97790"/>
                  </a:lnTo>
                  <a:lnTo>
                    <a:pt x="2540" y="106680"/>
                  </a:lnTo>
                  <a:lnTo>
                    <a:pt x="1270" y="114300"/>
                  </a:lnTo>
                  <a:lnTo>
                    <a:pt x="1270" y="123190"/>
                  </a:lnTo>
                  <a:lnTo>
                    <a:pt x="0" y="139700"/>
                  </a:lnTo>
                  <a:lnTo>
                    <a:pt x="0" y="148590"/>
                  </a:lnTo>
                  <a:lnTo>
                    <a:pt x="2540" y="151130"/>
                  </a:lnTo>
                  <a:lnTo>
                    <a:pt x="7620" y="149860"/>
                  </a:lnTo>
                  <a:lnTo>
                    <a:pt x="13970" y="146050"/>
                  </a:lnTo>
                  <a:lnTo>
                    <a:pt x="20320" y="143510"/>
                  </a:lnTo>
                  <a:lnTo>
                    <a:pt x="35560" y="134620"/>
                  </a:lnTo>
                  <a:lnTo>
                    <a:pt x="43180" y="132080"/>
                  </a:lnTo>
                  <a:lnTo>
                    <a:pt x="52070" y="130810"/>
                  </a:lnTo>
                  <a:lnTo>
                    <a:pt x="59690" y="129540"/>
                  </a:lnTo>
                  <a:lnTo>
                    <a:pt x="68580" y="128270"/>
                  </a:lnTo>
                  <a:lnTo>
                    <a:pt x="76200" y="128270"/>
                  </a:lnTo>
                  <a:lnTo>
                    <a:pt x="85090" y="128270"/>
                  </a:lnTo>
                  <a:lnTo>
                    <a:pt x="95250" y="128270"/>
                  </a:lnTo>
                  <a:lnTo>
                    <a:pt x="105410" y="130810"/>
                  </a:lnTo>
                  <a:lnTo>
                    <a:pt x="116840" y="133350"/>
                  </a:lnTo>
                  <a:lnTo>
                    <a:pt x="125730" y="137160"/>
                  </a:lnTo>
                  <a:lnTo>
                    <a:pt x="133350" y="140970"/>
                  </a:lnTo>
                  <a:lnTo>
                    <a:pt x="139700" y="144780"/>
                  </a:lnTo>
                  <a:lnTo>
                    <a:pt x="147320" y="148590"/>
                  </a:lnTo>
                  <a:lnTo>
                    <a:pt x="162560" y="157480"/>
                  </a:lnTo>
                  <a:lnTo>
                    <a:pt x="168910" y="161290"/>
                  </a:lnTo>
                  <a:lnTo>
                    <a:pt x="173990" y="165100"/>
                  </a:lnTo>
                  <a:lnTo>
                    <a:pt x="180340" y="168910"/>
                  </a:lnTo>
                  <a:lnTo>
                    <a:pt x="185420" y="175260"/>
                  </a:lnTo>
                  <a:lnTo>
                    <a:pt x="189230" y="181610"/>
                  </a:lnTo>
                  <a:lnTo>
                    <a:pt x="194310" y="189230"/>
                  </a:lnTo>
                  <a:lnTo>
                    <a:pt x="198120" y="196850"/>
                  </a:lnTo>
                  <a:lnTo>
                    <a:pt x="203200" y="204470"/>
                  </a:lnTo>
                  <a:lnTo>
                    <a:pt x="207010" y="212090"/>
                  </a:lnTo>
                  <a:lnTo>
                    <a:pt x="209550" y="222250"/>
                  </a:lnTo>
                  <a:lnTo>
                    <a:pt x="212090" y="232410"/>
                  </a:lnTo>
                  <a:lnTo>
                    <a:pt x="213360" y="243840"/>
                  </a:lnTo>
                  <a:lnTo>
                    <a:pt x="213360" y="252730"/>
                  </a:lnTo>
                  <a:lnTo>
                    <a:pt x="210820" y="260350"/>
                  </a:lnTo>
                  <a:lnTo>
                    <a:pt x="208280" y="266700"/>
                  </a:lnTo>
                  <a:lnTo>
                    <a:pt x="204470" y="275590"/>
                  </a:lnTo>
                  <a:lnTo>
                    <a:pt x="198120" y="284480"/>
                  </a:lnTo>
                  <a:lnTo>
                    <a:pt x="191770" y="295910"/>
                  </a:lnTo>
                  <a:lnTo>
                    <a:pt x="185420" y="304800"/>
                  </a:lnTo>
                  <a:lnTo>
                    <a:pt x="180340" y="311150"/>
                  </a:lnTo>
                  <a:lnTo>
                    <a:pt x="175260" y="317500"/>
                  </a:lnTo>
                  <a:lnTo>
                    <a:pt x="168910" y="325120"/>
                  </a:lnTo>
                  <a:lnTo>
                    <a:pt x="154940" y="340360"/>
                  </a:lnTo>
                  <a:lnTo>
                    <a:pt x="148590" y="345440"/>
                  </a:lnTo>
                  <a:lnTo>
                    <a:pt x="142240" y="349250"/>
                  </a:lnTo>
                  <a:lnTo>
                    <a:pt x="137160" y="350520"/>
                  </a:lnTo>
                  <a:lnTo>
                    <a:pt x="124460" y="356870"/>
                  </a:lnTo>
                  <a:lnTo>
                    <a:pt x="116840" y="360680"/>
                  </a:lnTo>
                  <a:lnTo>
                    <a:pt x="110490" y="364490"/>
                  </a:lnTo>
                  <a:lnTo>
                    <a:pt x="104140" y="368300"/>
                  </a:lnTo>
                  <a:lnTo>
                    <a:pt x="99060" y="373380"/>
                  </a:lnTo>
                  <a:lnTo>
                    <a:pt x="91440" y="375920"/>
                  </a:lnTo>
                  <a:lnTo>
                    <a:pt x="82550" y="377190"/>
                  </a:lnTo>
                  <a:lnTo>
                    <a:pt x="71120" y="378460"/>
                  </a:lnTo>
                  <a:lnTo>
                    <a:pt x="63500" y="378460"/>
                  </a:lnTo>
                  <a:lnTo>
                    <a:pt x="25400" y="3683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311400" y="4533900"/>
              <a:ext cx="127001" cy="187961"/>
            </a:xfrm>
            <a:custGeom>
              <a:avLst/>
              <a:gdLst/>
              <a:ahLst/>
              <a:cxnLst/>
              <a:rect l="0" t="0" r="0" b="0"/>
              <a:pathLst>
                <a:path w="127001" h="187961">
                  <a:moveTo>
                    <a:pt x="0" y="0"/>
                  </a:moveTo>
                  <a:lnTo>
                    <a:pt x="13970" y="0"/>
                  </a:lnTo>
                  <a:lnTo>
                    <a:pt x="20320" y="1270"/>
                  </a:lnTo>
                  <a:lnTo>
                    <a:pt x="27940" y="3810"/>
                  </a:lnTo>
                  <a:lnTo>
                    <a:pt x="35560" y="6350"/>
                  </a:lnTo>
                  <a:lnTo>
                    <a:pt x="43180" y="8890"/>
                  </a:lnTo>
                  <a:lnTo>
                    <a:pt x="52070" y="10160"/>
                  </a:lnTo>
                  <a:lnTo>
                    <a:pt x="59690" y="11430"/>
                  </a:lnTo>
                  <a:lnTo>
                    <a:pt x="68580" y="12700"/>
                  </a:lnTo>
                  <a:lnTo>
                    <a:pt x="76200" y="15240"/>
                  </a:lnTo>
                  <a:lnTo>
                    <a:pt x="85090" y="19050"/>
                  </a:lnTo>
                  <a:lnTo>
                    <a:pt x="91440" y="24130"/>
                  </a:lnTo>
                  <a:lnTo>
                    <a:pt x="97790" y="30480"/>
                  </a:lnTo>
                  <a:lnTo>
                    <a:pt x="102870" y="36830"/>
                  </a:lnTo>
                  <a:lnTo>
                    <a:pt x="107950" y="43180"/>
                  </a:lnTo>
                  <a:lnTo>
                    <a:pt x="113030" y="48260"/>
                  </a:lnTo>
                  <a:lnTo>
                    <a:pt x="118110" y="53340"/>
                  </a:lnTo>
                  <a:lnTo>
                    <a:pt x="120650" y="60960"/>
                  </a:lnTo>
                  <a:lnTo>
                    <a:pt x="123190" y="69850"/>
                  </a:lnTo>
                  <a:lnTo>
                    <a:pt x="124460" y="81280"/>
                  </a:lnTo>
                  <a:lnTo>
                    <a:pt x="123190" y="88900"/>
                  </a:lnTo>
                  <a:lnTo>
                    <a:pt x="121920" y="96520"/>
                  </a:lnTo>
                  <a:lnTo>
                    <a:pt x="119380" y="101600"/>
                  </a:lnTo>
                  <a:lnTo>
                    <a:pt x="113030" y="116840"/>
                  </a:lnTo>
                  <a:lnTo>
                    <a:pt x="109220" y="124460"/>
                  </a:lnTo>
                  <a:lnTo>
                    <a:pt x="104140" y="130810"/>
                  </a:lnTo>
                  <a:lnTo>
                    <a:pt x="97790" y="137160"/>
                  </a:lnTo>
                  <a:lnTo>
                    <a:pt x="90170" y="142240"/>
                  </a:lnTo>
                  <a:lnTo>
                    <a:pt x="83820" y="147320"/>
                  </a:lnTo>
                  <a:lnTo>
                    <a:pt x="78740" y="151130"/>
                  </a:lnTo>
                  <a:lnTo>
                    <a:pt x="73660" y="156210"/>
                  </a:lnTo>
                  <a:lnTo>
                    <a:pt x="67310" y="160020"/>
                  </a:lnTo>
                  <a:lnTo>
                    <a:pt x="60960" y="165100"/>
                  </a:lnTo>
                  <a:lnTo>
                    <a:pt x="53340" y="168910"/>
                  </a:lnTo>
                  <a:lnTo>
                    <a:pt x="46990" y="173990"/>
                  </a:lnTo>
                  <a:lnTo>
                    <a:pt x="40640" y="177800"/>
                  </a:lnTo>
                  <a:lnTo>
                    <a:pt x="35560" y="181610"/>
                  </a:lnTo>
                  <a:lnTo>
                    <a:pt x="27940" y="185420"/>
                  </a:lnTo>
                  <a:lnTo>
                    <a:pt x="19050" y="186690"/>
                  </a:lnTo>
                  <a:lnTo>
                    <a:pt x="7620" y="187960"/>
                  </a:lnTo>
                  <a:lnTo>
                    <a:pt x="2540" y="185420"/>
                  </a:lnTo>
                  <a:lnTo>
                    <a:pt x="0" y="181610"/>
                  </a:lnTo>
                  <a:lnTo>
                    <a:pt x="0" y="176530"/>
                  </a:lnTo>
                  <a:lnTo>
                    <a:pt x="1270" y="170180"/>
                  </a:lnTo>
                  <a:lnTo>
                    <a:pt x="3810" y="162560"/>
                  </a:lnTo>
                  <a:lnTo>
                    <a:pt x="6350" y="154940"/>
                  </a:lnTo>
                  <a:lnTo>
                    <a:pt x="11430" y="151130"/>
                  </a:lnTo>
                  <a:lnTo>
                    <a:pt x="17780" y="149860"/>
                  </a:lnTo>
                  <a:lnTo>
                    <a:pt x="24130" y="151130"/>
                  </a:lnTo>
                  <a:lnTo>
                    <a:pt x="31750" y="152400"/>
                  </a:lnTo>
                  <a:lnTo>
                    <a:pt x="39370" y="154940"/>
                  </a:lnTo>
                  <a:lnTo>
                    <a:pt x="46990" y="158750"/>
                  </a:lnTo>
                  <a:lnTo>
                    <a:pt x="57150" y="161290"/>
                  </a:lnTo>
                  <a:lnTo>
                    <a:pt x="67310" y="162560"/>
                  </a:lnTo>
                  <a:lnTo>
                    <a:pt x="78740" y="163830"/>
                  </a:lnTo>
                  <a:lnTo>
                    <a:pt x="87630" y="165100"/>
                  </a:lnTo>
                  <a:lnTo>
                    <a:pt x="95250" y="167640"/>
                  </a:lnTo>
                  <a:lnTo>
                    <a:pt x="127000"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057400" y="3949700"/>
            <a:ext cx="368301" cy="266701"/>
            <a:chOff x="2057400" y="3949700"/>
            <a:chExt cx="368301" cy="266701"/>
          </a:xfrm>
        </p:grpSpPr>
        <p:sp>
          <p:nvSpPr>
            <p:cNvPr id="25" name="Freeform 24"/>
            <p:cNvSpPr/>
            <p:nvPr/>
          </p:nvSpPr>
          <p:spPr>
            <a:xfrm>
              <a:off x="2057400" y="4038600"/>
              <a:ext cx="11431" cy="177801"/>
            </a:xfrm>
            <a:custGeom>
              <a:avLst/>
              <a:gdLst/>
              <a:ahLst/>
              <a:cxnLst/>
              <a:rect l="0" t="0" r="0" b="0"/>
              <a:pathLst>
                <a:path w="11431" h="177801">
                  <a:moveTo>
                    <a:pt x="0" y="0"/>
                  </a:moveTo>
                  <a:lnTo>
                    <a:pt x="0" y="13970"/>
                  </a:lnTo>
                  <a:lnTo>
                    <a:pt x="1270" y="19050"/>
                  </a:lnTo>
                  <a:lnTo>
                    <a:pt x="3810" y="24130"/>
                  </a:lnTo>
                  <a:lnTo>
                    <a:pt x="6350" y="29210"/>
                  </a:lnTo>
                  <a:lnTo>
                    <a:pt x="8890" y="36830"/>
                  </a:lnTo>
                  <a:lnTo>
                    <a:pt x="10160" y="49530"/>
                  </a:lnTo>
                  <a:lnTo>
                    <a:pt x="11430" y="62230"/>
                  </a:lnTo>
                  <a:lnTo>
                    <a:pt x="10160" y="73660"/>
                  </a:lnTo>
                  <a:lnTo>
                    <a:pt x="7620" y="85090"/>
                  </a:lnTo>
                  <a:lnTo>
                    <a:pt x="5080" y="93980"/>
                  </a:lnTo>
                  <a:lnTo>
                    <a:pt x="3810" y="104140"/>
                  </a:lnTo>
                  <a:lnTo>
                    <a:pt x="2540" y="113030"/>
                  </a:lnTo>
                  <a:lnTo>
                    <a:pt x="1270" y="121920"/>
                  </a:lnTo>
                  <a:lnTo>
                    <a:pt x="1270" y="132080"/>
                  </a:lnTo>
                  <a:lnTo>
                    <a:pt x="0"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09800" y="3949700"/>
              <a:ext cx="215901" cy="158751"/>
            </a:xfrm>
            <a:custGeom>
              <a:avLst/>
              <a:gdLst/>
              <a:ahLst/>
              <a:cxnLst/>
              <a:rect l="0" t="0" r="0" b="0"/>
              <a:pathLst>
                <a:path w="215901" h="158751">
                  <a:moveTo>
                    <a:pt x="0" y="0"/>
                  </a:moveTo>
                  <a:lnTo>
                    <a:pt x="45720" y="0"/>
                  </a:lnTo>
                  <a:lnTo>
                    <a:pt x="54610" y="1270"/>
                  </a:lnTo>
                  <a:lnTo>
                    <a:pt x="63500" y="3810"/>
                  </a:lnTo>
                  <a:lnTo>
                    <a:pt x="104140" y="17780"/>
                  </a:lnTo>
                  <a:lnTo>
                    <a:pt x="113030" y="21590"/>
                  </a:lnTo>
                  <a:lnTo>
                    <a:pt x="120650" y="25400"/>
                  </a:lnTo>
                  <a:lnTo>
                    <a:pt x="127000" y="30480"/>
                  </a:lnTo>
                  <a:lnTo>
                    <a:pt x="134620" y="34290"/>
                  </a:lnTo>
                  <a:lnTo>
                    <a:pt x="140970" y="38100"/>
                  </a:lnTo>
                  <a:lnTo>
                    <a:pt x="149860" y="41910"/>
                  </a:lnTo>
                  <a:lnTo>
                    <a:pt x="154940" y="49530"/>
                  </a:lnTo>
                  <a:lnTo>
                    <a:pt x="158750" y="58420"/>
                  </a:lnTo>
                  <a:lnTo>
                    <a:pt x="160020" y="68580"/>
                  </a:lnTo>
                  <a:lnTo>
                    <a:pt x="162560" y="78740"/>
                  </a:lnTo>
                  <a:lnTo>
                    <a:pt x="162560" y="87630"/>
                  </a:lnTo>
                  <a:lnTo>
                    <a:pt x="163830" y="96520"/>
                  </a:lnTo>
                  <a:lnTo>
                    <a:pt x="162560" y="104140"/>
                  </a:lnTo>
                  <a:lnTo>
                    <a:pt x="161290" y="110490"/>
                  </a:lnTo>
                  <a:lnTo>
                    <a:pt x="157480" y="115570"/>
                  </a:lnTo>
                  <a:lnTo>
                    <a:pt x="153670" y="121920"/>
                  </a:lnTo>
                  <a:lnTo>
                    <a:pt x="147320" y="129540"/>
                  </a:lnTo>
                  <a:lnTo>
                    <a:pt x="140970" y="137160"/>
                  </a:lnTo>
                  <a:lnTo>
                    <a:pt x="133350" y="142240"/>
                  </a:lnTo>
                  <a:lnTo>
                    <a:pt x="125730" y="146050"/>
                  </a:lnTo>
                  <a:lnTo>
                    <a:pt x="118110" y="147320"/>
                  </a:lnTo>
                  <a:lnTo>
                    <a:pt x="109220" y="151130"/>
                  </a:lnTo>
                  <a:lnTo>
                    <a:pt x="101600" y="153670"/>
                  </a:lnTo>
                  <a:lnTo>
                    <a:pt x="92710" y="157480"/>
                  </a:lnTo>
                  <a:lnTo>
                    <a:pt x="85090" y="158750"/>
                  </a:lnTo>
                  <a:lnTo>
                    <a:pt x="76200" y="157480"/>
                  </a:lnTo>
                  <a:lnTo>
                    <a:pt x="67310" y="156210"/>
                  </a:lnTo>
                  <a:lnTo>
                    <a:pt x="59690" y="154940"/>
                  </a:lnTo>
                  <a:lnTo>
                    <a:pt x="50800" y="153670"/>
                  </a:lnTo>
                  <a:lnTo>
                    <a:pt x="41910" y="153670"/>
                  </a:lnTo>
                  <a:lnTo>
                    <a:pt x="38100" y="149860"/>
                  </a:lnTo>
                  <a:lnTo>
                    <a:pt x="36830" y="144780"/>
                  </a:lnTo>
                  <a:lnTo>
                    <a:pt x="36830" y="139700"/>
                  </a:lnTo>
                  <a:lnTo>
                    <a:pt x="40640" y="134620"/>
                  </a:lnTo>
                  <a:lnTo>
                    <a:pt x="45720" y="132080"/>
                  </a:lnTo>
                  <a:lnTo>
                    <a:pt x="50800" y="130810"/>
                  </a:lnTo>
                  <a:lnTo>
                    <a:pt x="57150" y="128270"/>
                  </a:lnTo>
                  <a:lnTo>
                    <a:pt x="62230" y="124460"/>
                  </a:lnTo>
                  <a:lnTo>
                    <a:pt x="66040" y="121920"/>
                  </a:lnTo>
                  <a:lnTo>
                    <a:pt x="73660" y="119380"/>
                  </a:lnTo>
                  <a:lnTo>
                    <a:pt x="83820" y="116840"/>
                  </a:lnTo>
                  <a:lnTo>
                    <a:pt x="93980" y="116840"/>
                  </a:lnTo>
                  <a:lnTo>
                    <a:pt x="104140" y="115570"/>
                  </a:lnTo>
                  <a:lnTo>
                    <a:pt x="128270" y="114300"/>
                  </a:lnTo>
                  <a:lnTo>
                    <a:pt x="140970" y="115570"/>
                  </a:lnTo>
                  <a:lnTo>
                    <a:pt x="152400" y="118110"/>
                  </a:lnTo>
                  <a:lnTo>
                    <a:pt x="165100" y="120650"/>
                  </a:lnTo>
                  <a:lnTo>
                    <a:pt x="176530" y="123190"/>
                  </a:lnTo>
                  <a:lnTo>
                    <a:pt x="186690" y="124460"/>
                  </a:lnTo>
                  <a:lnTo>
                    <a:pt x="215900" y="1270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1943100" y="5041900"/>
            <a:ext cx="901701" cy="1016001"/>
            <a:chOff x="1943100" y="5041900"/>
            <a:chExt cx="901701" cy="1016001"/>
          </a:xfrm>
        </p:grpSpPr>
        <p:sp>
          <p:nvSpPr>
            <p:cNvPr id="28" name="Freeform 27"/>
            <p:cNvSpPr/>
            <p:nvPr/>
          </p:nvSpPr>
          <p:spPr>
            <a:xfrm>
              <a:off x="1968500" y="5219700"/>
              <a:ext cx="176531" cy="339091"/>
            </a:xfrm>
            <a:custGeom>
              <a:avLst/>
              <a:gdLst/>
              <a:ahLst/>
              <a:cxnLst/>
              <a:rect l="0" t="0" r="0" b="0"/>
              <a:pathLst>
                <a:path w="176531" h="339091">
                  <a:moveTo>
                    <a:pt x="88900" y="0"/>
                  </a:moveTo>
                  <a:lnTo>
                    <a:pt x="64770" y="24130"/>
                  </a:lnTo>
                  <a:lnTo>
                    <a:pt x="59690" y="30480"/>
                  </a:lnTo>
                  <a:lnTo>
                    <a:pt x="54610" y="40640"/>
                  </a:lnTo>
                  <a:lnTo>
                    <a:pt x="52070" y="46990"/>
                  </a:lnTo>
                  <a:lnTo>
                    <a:pt x="45720" y="60960"/>
                  </a:lnTo>
                  <a:lnTo>
                    <a:pt x="33020" y="85090"/>
                  </a:lnTo>
                  <a:lnTo>
                    <a:pt x="29210" y="92710"/>
                  </a:lnTo>
                  <a:lnTo>
                    <a:pt x="25400" y="97790"/>
                  </a:lnTo>
                  <a:lnTo>
                    <a:pt x="21590" y="102870"/>
                  </a:lnTo>
                  <a:lnTo>
                    <a:pt x="17780" y="110490"/>
                  </a:lnTo>
                  <a:lnTo>
                    <a:pt x="16510" y="116840"/>
                  </a:lnTo>
                  <a:lnTo>
                    <a:pt x="15240" y="124460"/>
                  </a:lnTo>
                  <a:lnTo>
                    <a:pt x="12700" y="133350"/>
                  </a:lnTo>
                  <a:lnTo>
                    <a:pt x="10160" y="144780"/>
                  </a:lnTo>
                  <a:lnTo>
                    <a:pt x="6350" y="154940"/>
                  </a:lnTo>
                  <a:lnTo>
                    <a:pt x="5080" y="165100"/>
                  </a:lnTo>
                  <a:lnTo>
                    <a:pt x="2540" y="175260"/>
                  </a:lnTo>
                  <a:lnTo>
                    <a:pt x="2540" y="184150"/>
                  </a:lnTo>
                  <a:lnTo>
                    <a:pt x="1270" y="195580"/>
                  </a:lnTo>
                  <a:lnTo>
                    <a:pt x="1270" y="205740"/>
                  </a:lnTo>
                  <a:lnTo>
                    <a:pt x="0" y="229870"/>
                  </a:lnTo>
                  <a:lnTo>
                    <a:pt x="0" y="298450"/>
                  </a:lnTo>
                  <a:lnTo>
                    <a:pt x="2540" y="311150"/>
                  </a:lnTo>
                  <a:lnTo>
                    <a:pt x="7620" y="320040"/>
                  </a:lnTo>
                  <a:lnTo>
                    <a:pt x="13970" y="327660"/>
                  </a:lnTo>
                  <a:lnTo>
                    <a:pt x="20320" y="332740"/>
                  </a:lnTo>
                  <a:lnTo>
                    <a:pt x="27940" y="336550"/>
                  </a:lnTo>
                  <a:lnTo>
                    <a:pt x="35560" y="337820"/>
                  </a:lnTo>
                  <a:lnTo>
                    <a:pt x="44450" y="339090"/>
                  </a:lnTo>
                  <a:lnTo>
                    <a:pt x="54610" y="336550"/>
                  </a:lnTo>
                  <a:lnTo>
                    <a:pt x="66040" y="335280"/>
                  </a:lnTo>
                  <a:lnTo>
                    <a:pt x="73660" y="331470"/>
                  </a:lnTo>
                  <a:lnTo>
                    <a:pt x="78740" y="328930"/>
                  </a:lnTo>
                  <a:lnTo>
                    <a:pt x="82550" y="325120"/>
                  </a:lnTo>
                  <a:lnTo>
                    <a:pt x="87630" y="321310"/>
                  </a:lnTo>
                  <a:lnTo>
                    <a:pt x="93980" y="317500"/>
                  </a:lnTo>
                  <a:lnTo>
                    <a:pt x="100330" y="312420"/>
                  </a:lnTo>
                  <a:lnTo>
                    <a:pt x="107950" y="307340"/>
                  </a:lnTo>
                  <a:lnTo>
                    <a:pt x="115570" y="300990"/>
                  </a:lnTo>
                  <a:lnTo>
                    <a:pt x="123190" y="293370"/>
                  </a:lnTo>
                  <a:lnTo>
                    <a:pt x="130810" y="285750"/>
                  </a:lnTo>
                  <a:lnTo>
                    <a:pt x="135890" y="278130"/>
                  </a:lnTo>
                  <a:lnTo>
                    <a:pt x="142240" y="270510"/>
                  </a:lnTo>
                  <a:lnTo>
                    <a:pt x="148590" y="261620"/>
                  </a:lnTo>
                  <a:lnTo>
                    <a:pt x="154940" y="254000"/>
                  </a:lnTo>
                  <a:lnTo>
                    <a:pt x="162560" y="245110"/>
                  </a:lnTo>
                  <a:lnTo>
                    <a:pt x="167640" y="234950"/>
                  </a:lnTo>
                  <a:lnTo>
                    <a:pt x="171450" y="224790"/>
                  </a:lnTo>
                  <a:lnTo>
                    <a:pt x="172720" y="213360"/>
                  </a:lnTo>
                  <a:lnTo>
                    <a:pt x="175260" y="203200"/>
                  </a:lnTo>
                  <a:lnTo>
                    <a:pt x="175260" y="193040"/>
                  </a:lnTo>
                  <a:lnTo>
                    <a:pt x="176530" y="184150"/>
                  </a:lnTo>
                  <a:lnTo>
                    <a:pt x="172720" y="179070"/>
                  </a:lnTo>
                  <a:lnTo>
                    <a:pt x="166370" y="176530"/>
                  </a:lnTo>
                  <a:lnTo>
                    <a:pt x="157480" y="177800"/>
                  </a:lnTo>
                  <a:lnTo>
                    <a:pt x="148590" y="179070"/>
                  </a:lnTo>
                  <a:lnTo>
                    <a:pt x="139700" y="181610"/>
                  </a:lnTo>
                  <a:lnTo>
                    <a:pt x="130810" y="184150"/>
                  </a:lnTo>
                  <a:lnTo>
                    <a:pt x="123190" y="190500"/>
                  </a:lnTo>
                  <a:lnTo>
                    <a:pt x="114300" y="199390"/>
                  </a:lnTo>
                  <a:lnTo>
                    <a:pt x="105410" y="209550"/>
                  </a:lnTo>
                  <a:lnTo>
                    <a:pt x="99060" y="218440"/>
                  </a:lnTo>
                  <a:lnTo>
                    <a:pt x="92710" y="227330"/>
                  </a:lnTo>
                  <a:lnTo>
                    <a:pt x="87630" y="236220"/>
                  </a:lnTo>
                  <a:lnTo>
                    <a:pt x="83820" y="246380"/>
                  </a:lnTo>
                  <a:lnTo>
                    <a:pt x="81280" y="257810"/>
                  </a:lnTo>
                  <a:lnTo>
                    <a:pt x="80010" y="269240"/>
                  </a:lnTo>
                  <a:lnTo>
                    <a:pt x="78740" y="280670"/>
                  </a:lnTo>
                  <a:lnTo>
                    <a:pt x="77470" y="293370"/>
                  </a:lnTo>
                  <a:lnTo>
                    <a:pt x="88900" y="3302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362200" y="5041900"/>
              <a:ext cx="165101" cy="152401"/>
            </a:xfrm>
            <a:custGeom>
              <a:avLst/>
              <a:gdLst/>
              <a:ahLst/>
              <a:cxnLst/>
              <a:rect l="0" t="0" r="0" b="0"/>
              <a:pathLst>
                <a:path w="165101" h="152401">
                  <a:moveTo>
                    <a:pt x="0" y="0"/>
                  </a:moveTo>
                  <a:lnTo>
                    <a:pt x="69850" y="0"/>
                  </a:lnTo>
                  <a:lnTo>
                    <a:pt x="78740" y="1270"/>
                  </a:lnTo>
                  <a:lnTo>
                    <a:pt x="87630" y="3810"/>
                  </a:lnTo>
                  <a:lnTo>
                    <a:pt x="96520" y="6350"/>
                  </a:lnTo>
                  <a:lnTo>
                    <a:pt x="104140" y="11430"/>
                  </a:lnTo>
                  <a:lnTo>
                    <a:pt x="110490" y="17780"/>
                  </a:lnTo>
                  <a:lnTo>
                    <a:pt x="115570" y="24130"/>
                  </a:lnTo>
                  <a:lnTo>
                    <a:pt x="119380" y="31750"/>
                  </a:lnTo>
                  <a:lnTo>
                    <a:pt x="121920" y="39370"/>
                  </a:lnTo>
                  <a:lnTo>
                    <a:pt x="123190" y="46990"/>
                  </a:lnTo>
                  <a:lnTo>
                    <a:pt x="123190" y="57150"/>
                  </a:lnTo>
                  <a:lnTo>
                    <a:pt x="121920" y="67310"/>
                  </a:lnTo>
                  <a:lnTo>
                    <a:pt x="119380" y="78740"/>
                  </a:lnTo>
                  <a:lnTo>
                    <a:pt x="116840" y="90170"/>
                  </a:lnTo>
                  <a:lnTo>
                    <a:pt x="113030" y="102870"/>
                  </a:lnTo>
                  <a:lnTo>
                    <a:pt x="109220" y="115570"/>
                  </a:lnTo>
                  <a:lnTo>
                    <a:pt x="102870" y="123190"/>
                  </a:lnTo>
                  <a:lnTo>
                    <a:pt x="93980" y="128270"/>
                  </a:lnTo>
                  <a:lnTo>
                    <a:pt x="83820" y="132080"/>
                  </a:lnTo>
                  <a:lnTo>
                    <a:pt x="74930" y="135890"/>
                  </a:lnTo>
                  <a:lnTo>
                    <a:pt x="68580" y="139700"/>
                  </a:lnTo>
                  <a:lnTo>
                    <a:pt x="62230" y="144780"/>
                  </a:lnTo>
                  <a:lnTo>
                    <a:pt x="54610" y="146050"/>
                  </a:lnTo>
                  <a:lnTo>
                    <a:pt x="44450" y="144780"/>
                  </a:lnTo>
                  <a:lnTo>
                    <a:pt x="34290" y="143510"/>
                  </a:lnTo>
                  <a:lnTo>
                    <a:pt x="29210" y="140970"/>
                  </a:lnTo>
                  <a:lnTo>
                    <a:pt x="29210" y="137160"/>
                  </a:lnTo>
                  <a:lnTo>
                    <a:pt x="33020" y="134620"/>
                  </a:lnTo>
                  <a:lnTo>
                    <a:pt x="36830" y="130810"/>
                  </a:lnTo>
                  <a:lnTo>
                    <a:pt x="43180" y="125730"/>
                  </a:lnTo>
                  <a:lnTo>
                    <a:pt x="49530" y="121920"/>
                  </a:lnTo>
                  <a:lnTo>
                    <a:pt x="57150" y="119380"/>
                  </a:lnTo>
                  <a:lnTo>
                    <a:pt x="64770" y="118110"/>
                  </a:lnTo>
                  <a:lnTo>
                    <a:pt x="72390" y="116840"/>
                  </a:lnTo>
                  <a:lnTo>
                    <a:pt x="81280" y="115570"/>
                  </a:lnTo>
                  <a:lnTo>
                    <a:pt x="88900" y="115570"/>
                  </a:lnTo>
                  <a:lnTo>
                    <a:pt x="97790" y="115570"/>
                  </a:lnTo>
                  <a:lnTo>
                    <a:pt x="107950" y="115570"/>
                  </a:lnTo>
                  <a:lnTo>
                    <a:pt x="118110" y="118110"/>
                  </a:lnTo>
                  <a:lnTo>
                    <a:pt x="129540" y="120650"/>
                  </a:lnTo>
                  <a:lnTo>
                    <a:pt x="137160" y="124460"/>
                  </a:lnTo>
                  <a:lnTo>
                    <a:pt x="142240" y="128270"/>
                  </a:lnTo>
                  <a:lnTo>
                    <a:pt x="165100" y="152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943100" y="5734050"/>
              <a:ext cx="219711" cy="323851"/>
            </a:xfrm>
            <a:custGeom>
              <a:avLst/>
              <a:gdLst/>
              <a:ahLst/>
              <a:cxnLst/>
              <a:rect l="0" t="0" r="0" b="0"/>
              <a:pathLst>
                <a:path w="219711" h="323851">
                  <a:moveTo>
                    <a:pt x="0" y="6350"/>
                  </a:moveTo>
                  <a:lnTo>
                    <a:pt x="165100" y="6350"/>
                  </a:lnTo>
                  <a:lnTo>
                    <a:pt x="176530" y="5080"/>
                  </a:lnTo>
                  <a:lnTo>
                    <a:pt x="186690" y="2540"/>
                  </a:lnTo>
                  <a:lnTo>
                    <a:pt x="196850" y="0"/>
                  </a:lnTo>
                  <a:lnTo>
                    <a:pt x="204470" y="0"/>
                  </a:lnTo>
                  <a:lnTo>
                    <a:pt x="210820" y="3810"/>
                  </a:lnTo>
                  <a:lnTo>
                    <a:pt x="217170" y="8890"/>
                  </a:lnTo>
                  <a:lnTo>
                    <a:pt x="219710" y="15240"/>
                  </a:lnTo>
                  <a:lnTo>
                    <a:pt x="219710" y="21590"/>
                  </a:lnTo>
                  <a:lnTo>
                    <a:pt x="218440" y="29210"/>
                  </a:lnTo>
                  <a:lnTo>
                    <a:pt x="215900" y="35560"/>
                  </a:lnTo>
                  <a:lnTo>
                    <a:pt x="213360" y="41910"/>
                  </a:lnTo>
                  <a:lnTo>
                    <a:pt x="209550" y="46990"/>
                  </a:lnTo>
                  <a:lnTo>
                    <a:pt x="208280" y="54610"/>
                  </a:lnTo>
                  <a:lnTo>
                    <a:pt x="205740" y="63500"/>
                  </a:lnTo>
                  <a:lnTo>
                    <a:pt x="205740" y="74930"/>
                  </a:lnTo>
                  <a:lnTo>
                    <a:pt x="203200" y="85090"/>
                  </a:lnTo>
                  <a:lnTo>
                    <a:pt x="200660" y="97790"/>
                  </a:lnTo>
                  <a:lnTo>
                    <a:pt x="196850" y="109220"/>
                  </a:lnTo>
                  <a:lnTo>
                    <a:pt x="194310" y="121920"/>
                  </a:lnTo>
                  <a:lnTo>
                    <a:pt x="193040" y="133350"/>
                  </a:lnTo>
                  <a:lnTo>
                    <a:pt x="193040" y="146050"/>
                  </a:lnTo>
                  <a:lnTo>
                    <a:pt x="190500" y="156210"/>
                  </a:lnTo>
                  <a:lnTo>
                    <a:pt x="187960" y="163830"/>
                  </a:lnTo>
                  <a:lnTo>
                    <a:pt x="184150" y="170180"/>
                  </a:lnTo>
                  <a:lnTo>
                    <a:pt x="181610" y="180340"/>
                  </a:lnTo>
                  <a:lnTo>
                    <a:pt x="180340" y="193040"/>
                  </a:lnTo>
                  <a:lnTo>
                    <a:pt x="180340" y="207010"/>
                  </a:lnTo>
                  <a:lnTo>
                    <a:pt x="179070" y="223520"/>
                  </a:lnTo>
                  <a:lnTo>
                    <a:pt x="177800" y="260350"/>
                  </a:lnTo>
                  <a:lnTo>
                    <a:pt x="176530" y="275590"/>
                  </a:lnTo>
                  <a:lnTo>
                    <a:pt x="173990" y="289560"/>
                  </a:lnTo>
                  <a:lnTo>
                    <a:pt x="165100" y="32385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383790" y="5549900"/>
              <a:ext cx="168911" cy="203201"/>
            </a:xfrm>
            <a:custGeom>
              <a:avLst/>
              <a:gdLst/>
              <a:ahLst/>
              <a:cxnLst/>
              <a:rect l="0" t="0" r="0" b="0"/>
              <a:pathLst>
                <a:path w="168911" h="203201">
                  <a:moveTo>
                    <a:pt x="92710" y="0"/>
                  </a:moveTo>
                  <a:lnTo>
                    <a:pt x="113030" y="0"/>
                  </a:lnTo>
                  <a:lnTo>
                    <a:pt x="120650" y="1270"/>
                  </a:lnTo>
                  <a:lnTo>
                    <a:pt x="127000" y="3810"/>
                  </a:lnTo>
                  <a:lnTo>
                    <a:pt x="132080" y="6350"/>
                  </a:lnTo>
                  <a:lnTo>
                    <a:pt x="137160" y="11430"/>
                  </a:lnTo>
                  <a:lnTo>
                    <a:pt x="142240" y="17780"/>
                  </a:lnTo>
                  <a:lnTo>
                    <a:pt x="147320" y="24130"/>
                  </a:lnTo>
                  <a:lnTo>
                    <a:pt x="151130" y="31750"/>
                  </a:lnTo>
                  <a:lnTo>
                    <a:pt x="156210" y="39370"/>
                  </a:lnTo>
                  <a:lnTo>
                    <a:pt x="160020" y="46990"/>
                  </a:lnTo>
                  <a:lnTo>
                    <a:pt x="161290" y="55880"/>
                  </a:lnTo>
                  <a:lnTo>
                    <a:pt x="161290" y="63500"/>
                  </a:lnTo>
                  <a:lnTo>
                    <a:pt x="160020" y="72390"/>
                  </a:lnTo>
                  <a:lnTo>
                    <a:pt x="157480" y="78740"/>
                  </a:lnTo>
                  <a:lnTo>
                    <a:pt x="153670" y="85090"/>
                  </a:lnTo>
                  <a:lnTo>
                    <a:pt x="149860" y="90170"/>
                  </a:lnTo>
                  <a:lnTo>
                    <a:pt x="147320" y="97790"/>
                  </a:lnTo>
                  <a:lnTo>
                    <a:pt x="138430" y="111760"/>
                  </a:lnTo>
                  <a:lnTo>
                    <a:pt x="133350" y="118110"/>
                  </a:lnTo>
                  <a:lnTo>
                    <a:pt x="127000" y="124460"/>
                  </a:lnTo>
                  <a:lnTo>
                    <a:pt x="119380" y="129540"/>
                  </a:lnTo>
                  <a:lnTo>
                    <a:pt x="111760" y="134620"/>
                  </a:lnTo>
                  <a:lnTo>
                    <a:pt x="104140" y="138430"/>
                  </a:lnTo>
                  <a:lnTo>
                    <a:pt x="96520" y="143510"/>
                  </a:lnTo>
                  <a:lnTo>
                    <a:pt x="80010" y="152400"/>
                  </a:lnTo>
                  <a:lnTo>
                    <a:pt x="45720" y="168910"/>
                  </a:lnTo>
                  <a:lnTo>
                    <a:pt x="38100" y="170180"/>
                  </a:lnTo>
                  <a:lnTo>
                    <a:pt x="29210" y="170180"/>
                  </a:lnTo>
                  <a:lnTo>
                    <a:pt x="20320" y="168910"/>
                  </a:lnTo>
                  <a:lnTo>
                    <a:pt x="13970" y="166370"/>
                  </a:lnTo>
                  <a:lnTo>
                    <a:pt x="7620" y="162560"/>
                  </a:lnTo>
                  <a:lnTo>
                    <a:pt x="2540" y="158750"/>
                  </a:lnTo>
                  <a:lnTo>
                    <a:pt x="0" y="156210"/>
                  </a:lnTo>
                  <a:lnTo>
                    <a:pt x="0" y="151130"/>
                  </a:lnTo>
                  <a:lnTo>
                    <a:pt x="1270" y="147320"/>
                  </a:lnTo>
                  <a:lnTo>
                    <a:pt x="5080" y="144780"/>
                  </a:lnTo>
                  <a:lnTo>
                    <a:pt x="10160" y="143510"/>
                  </a:lnTo>
                  <a:lnTo>
                    <a:pt x="16510" y="142240"/>
                  </a:lnTo>
                  <a:lnTo>
                    <a:pt x="21590" y="140970"/>
                  </a:lnTo>
                  <a:lnTo>
                    <a:pt x="27940" y="140970"/>
                  </a:lnTo>
                  <a:lnTo>
                    <a:pt x="31750" y="140970"/>
                  </a:lnTo>
                  <a:lnTo>
                    <a:pt x="52070" y="139700"/>
                  </a:lnTo>
                  <a:lnTo>
                    <a:pt x="66040" y="139700"/>
                  </a:lnTo>
                  <a:lnTo>
                    <a:pt x="77470" y="142240"/>
                  </a:lnTo>
                  <a:lnTo>
                    <a:pt x="88900" y="147320"/>
                  </a:lnTo>
                  <a:lnTo>
                    <a:pt x="97790" y="153670"/>
                  </a:lnTo>
                  <a:lnTo>
                    <a:pt x="106680" y="158750"/>
                  </a:lnTo>
                  <a:lnTo>
                    <a:pt x="113030" y="163830"/>
                  </a:lnTo>
                  <a:lnTo>
                    <a:pt x="119380" y="168910"/>
                  </a:lnTo>
                  <a:lnTo>
                    <a:pt x="125730" y="172720"/>
                  </a:lnTo>
                  <a:lnTo>
                    <a:pt x="133350" y="177800"/>
                  </a:lnTo>
                  <a:lnTo>
                    <a:pt x="168910" y="2032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705100" y="5727700"/>
              <a:ext cx="88901" cy="50801"/>
            </a:xfrm>
            <a:custGeom>
              <a:avLst/>
              <a:gdLst/>
              <a:ahLst/>
              <a:cxnLst/>
              <a:rect l="0" t="0" r="0" b="0"/>
              <a:pathLst>
                <a:path w="88901" h="50801">
                  <a:moveTo>
                    <a:pt x="88900" y="0"/>
                  </a:moveTo>
                  <a:lnTo>
                    <a:pt x="82550" y="6350"/>
                  </a:lnTo>
                  <a:lnTo>
                    <a:pt x="77470" y="10160"/>
                  </a:lnTo>
                  <a:lnTo>
                    <a:pt x="71120" y="13970"/>
                  </a:lnTo>
                  <a:lnTo>
                    <a:pt x="64770" y="17780"/>
                  </a:lnTo>
                  <a:lnTo>
                    <a:pt x="49530" y="25400"/>
                  </a:lnTo>
                  <a:lnTo>
                    <a:pt x="0" y="50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705100" y="5829300"/>
              <a:ext cx="139701" cy="38101"/>
            </a:xfrm>
            <a:custGeom>
              <a:avLst/>
              <a:gdLst/>
              <a:ahLst/>
              <a:cxnLst/>
              <a:rect l="0" t="0" r="0" b="0"/>
              <a:pathLst>
                <a:path w="139701" h="38101">
                  <a:moveTo>
                    <a:pt x="139700" y="0"/>
                  </a:moveTo>
                  <a:lnTo>
                    <a:pt x="125730" y="0"/>
                  </a:lnTo>
                  <a:lnTo>
                    <a:pt x="119380" y="1270"/>
                  </a:lnTo>
                  <a:lnTo>
                    <a:pt x="111760" y="3810"/>
                  </a:lnTo>
                  <a:lnTo>
                    <a:pt x="104140" y="6350"/>
                  </a:lnTo>
                  <a:lnTo>
                    <a:pt x="96520" y="11430"/>
                  </a:lnTo>
                  <a:lnTo>
                    <a:pt x="87630" y="17780"/>
                  </a:lnTo>
                  <a:lnTo>
                    <a:pt x="80010" y="24130"/>
                  </a:lnTo>
                  <a:lnTo>
                    <a:pt x="71120" y="29210"/>
                  </a:lnTo>
                  <a:lnTo>
                    <a:pt x="63500" y="31750"/>
                  </a:lnTo>
                  <a:lnTo>
                    <a:pt x="54610" y="34290"/>
                  </a:lnTo>
                  <a:lnTo>
                    <a:pt x="44450" y="35560"/>
                  </a:lnTo>
                  <a:lnTo>
                    <a:pt x="34290" y="36830"/>
                  </a:lnTo>
                  <a:lnTo>
                    <a:pt x="0" y="381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743200" y="5130800"/>
              <a:ext cx="25401" cy="1"/>
            </a:xfrm>
            <a:custGeom>
              <a:avLst/>
              <a:gdLst/>
              <a:ahLst/>
              <a:cxnLst/>
              <a:rect l="0" t="0" r="0" b="0"/>
              <a:pathLst>
                <a:path w="25401" h="1">
                  <a:moveTo>
                    <a:pt x="254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755900" y="5207000"/>
              <a:ext cx="88901" cy="25401"/>
            </a:xfrm>
            <a:custGeom>
              <a:avLst/>
              <a:gdLst/>
              <a:ahLst/>
              <a:cxnLst/>
              <a:rect l="0" t="0" r="0" b="0"/>
              <a:pathLst>
                <a:path w="88901" h="25401">
                  <a:moveTo>
                    <a:pt x="88900" y="0"/>
                  </a:moveTo>
                  <a:lnTo>
                    <a:pt x="53340" y="17780"/>
                  </a:lnTo>
                  <a:lnTo>
                    <a:pt x="44450" y="20320"/>
                  </a:lnTo>
                  <a:lnTo>
                    <a:pt x="34290" y="2159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2730500" y="4648200"/>
            <a:ext cx="63501" cy="63501"/>
            <a:chOff x="2730500" y="4648200"/>
            <a:chExt cx="63501" cy="63501"/>
          </a:xfrm>
        </p:grpSpPr>
        <p:sp>
          <p:nvSpPr>
            <p:cNvPr id="37" name="Freeform 36"/>
            <p:cNvSpPr/>
            <p:nvPr/>
          </p:nvSpPr>
          <p:spPr>
            <a:xfrm>
              <a:off x="2743200" y="4648200"/>
              <a:ext cx="50801" cy="25401"/>
            </a:xfrm>
            <a:custGeom>
              <a:avLst/>
              <a:gdLst/>
              <a:ahLst/>
              <a:cxnLst/>
              <a:rect l="0" t="0" r="0" b="0"/>
              <a:pathLst>
                <a:path w="50801" h="25401">
                  <a:moveTo>
                    <a:pt x="50800" y="2540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730500" y="4699000"/>
              <a:ext cx="63501" cy="12701"/>
            </a:xfrm>
            <a:custGeom>
              <a:avLst/>
              <a:gdLst/>
              <a:ahLst/>
              <a:cxnLst/>
              <a:rect l="0" t="0" r="0" b="0"/>
              <a:pathLst>
                <a:path w="63501" h="12701">
                  <a:moveTo>
                    <a:pt x="63500" y="0"/>
                  </a:moveTo>
                  <a:lnTo>
                    <a:pt x="49530" y="6350"/>
                  </a:lnTo>
                  <a:lnTo>
                    <a:pt x="43180" y="8890"/>
                  </a:lnTo>
                  <a:lnTo>
                    <a:pt x="35560" y="10160"/>
                  </a:lnTo>
                  <a:lnTo>
                    <a:pt x="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4011930" y="2011680"/>
            <a:ext cx="661671" cy="1036321"/>
            <a:chOff x="4011930" y="2011680"/>
            <a:chExt cx="661671" cy="1036321"/>
          </a:xfrm>
        </p:grpSpPr>
        <p:sp>
          <p:nvSpPr>
            <p:cNvPr id="40" name="Freeform 39"/>
            <p:cNvSpPr/>
            <p:nvPr/>
          </p:nvSpPr>
          <p:spPr>
            <a:xfrm>
              <a:off x="4011930" y="2071370"/>
              <a:ext cx="309881" cy="354331"/>
            </a:xfrm>
            <a:custGeom>
              <a:avLst/>
              <a:gdLst/>
              <a:ahLst/>
              <a:cxnLst/>
              <a:rect l="0" t="0" r="0" b="0"/>
              <a:pathLst>
                <a:path w="309881" h="354331">
                  <a:moveTo>
                    <a:pt x="204470" y="74930"/>
                  </a:moveTo>
                  <a:lnTo>
                    <a:pt x="218440" y="60960"/>
                  </a:lnTo>
                  <a:lnTo>
                    <a:pt x="220980" y="54610"/>
                  </a:lnTo>
                  <a:lnTo>
                    <a:pt x="220980" y="46990"/>
                  </a:lnTo>
                  <a:lnTo>
                    <a:pt x="219710" y="39370"/>
                  </a:lnTo>
                  <a:lnTo>
                    <a:pt x="217170" y="31750"/>
                  </a:lnTo>
                  <a:lnTo>
                    <a:pt x="214630" y="22860"/>
                  </a:lnTo>
                  <a:lnTo>
                    <a:pt x="210820" y="15240"/>
                  </a:lnTo>
                  <a:lnTo>
                    <a:pt x="204470" y="10160"/>
                  </a:lnTo>
                  <a:lnTo>
                    <a:pt x="195580" y="6350"/>
                  </a:lnTo>
                  <a:lnTo>
                    <a:pt x="186690" y="3810"/>
                  </a:lnTo>
                  <a:lnTo>
                    <a:pt x="176530" y="2540"/>
                  </a:lnTo>
                  <a:lnTo>
                    <a:pt x="167640" y="1270"/>
                  </a:lnTo>
                  <a:lnTo>
                    <a:pt x="158750" y="0"/>
                  </a:lnTo>
                  <a:lnTo>
                    <a:pt x="147320" y="1270"/>
                  </a:lnTo>
                  <a:lnTo>
                    <a:pt x="133350" y="2540"/>
                  </a:lnTo>
                  <a:lnTo>
                    <a:pt x="119380" y="6350"/>
                  </a:lnTo>
                  <a:lnTo>
                    <a:pt x="106680" y="7620"/>
                  </a:lnTo>
                  <a:lnTo>
                    <a:pt x="95250" y="8890"/>
                  </a:lnTo>
                  <a:lnTo>
                    <a:pt x="85090" y="10160"/>
                  </a:lnTo>
                  <a:lnTo>
                    <a:pt x="76200" y="11430"/>
                  </a:lnTo>
                  <a:lnTo>
                    <a:pt x="66040" y="13970"/>
                  </a:lnTo>
                  <a:lnTo>
                    <a:pt x="57150" y="17780"/>
                  </a:lnTo>
                  <a:lnTo>
                    <a:pt x="49530" y="21590"/>
                  </a:lnTo>
                  <a:lnTo>
                    <a:pt x="43180" y="25400"/>
                  </a:lnTo>
                  <a:lnTo>
                    <a:pt x="38100" y="29210"/>
                  </a:lnTo>
                  <a:lnTo>
                    <a:pt x="30480" y="31750"/>
                  </a:lnTo>
                  <a:lnTo>
                    <a:pt x="20320" y="33020"/>
                  </a:lnTo>
                  <a:lnTo>
                    <a:pt x="10160" y="34290"/>
                  </a:lnTo>
                  <a:lnTo>
                    <a:pt x="6350" y="38100"/>
                  </a:lnTo>
                  <a:lnTo>
                    <a:pt x="8890" y="43180"/>
                  </a:lnTo>
                  <a:lnTo>
                    <a:pt x="15240" y="49530"/>
                  </a:lnTo>
                  <a:lnTo>
                    <a:pt x="22860" y="54610"/>
                  </a:lnTo>
                  <a:lnTo>
                    <a:pt x="33020" y="60960"/>
                  </a:lnTo>
                  <a:lnTo>
                    <a:pt x="43180" y="64770"/>
                  </a:lnTo>
                  <a:lnTo>
                    <a:pt x="53340" y="68580"/>
                  </a:lnTo>
                  <a:lnTo>
                    <a:pt x="62230" y="71120"/>
                  </a:lnTo>
                  <a:lnTo>
                    <a:pt x="72390" y="72390"/>
                  </a:lnTo>
                  <a:lnTo>
                    <a:pt x="81280" y="76200"/>
                  </a:lnTo>
                  <a:lnTo>
                    <a:pt x="90170" y="81280"/>
                  </a:lnTo>
                  <a:lnTo>
                    <a:pt x="97790" y="87630"/>
                  </a:lnTo>
                  <a:lnTo>
                    <a:pt x="107950" y="92710"/>
                  </a:lnTo>
                  <a:lnTo>
                    <a:pt x="119380" y="97790"/>
                  </a:lnTo>
                  <a:lnTo>
                    <a:pt x="130810" y="102870"/>
                  </a:lnTo>
                  <a:lnTo>
                    <a:pt x="139700" y="107950"/>
                  </a:lnTo>
                  <a:lnTo>
                    <a:pt x="147320" y="113030"/>
                  </a:lnTo>
                  <a:lnTo>
                    <a:pt x="171450" y="129540"/>
                  </a:lnTo>
                  <a:lnTo>
                    <a:pt x="182880" y="137160"/>
                  </a:lnTo>
                  <a:lnTo>
                    <a:pt x="191770" y="142240"/>
                  </a:lnTo>
                  <a:lnTo>
                    <a:pt x="198120" y="148590"/>
                  </a:lnTo>
                  <a:lnTo>
                    <a:pt x="204470" y="153670"/>
                  </a:lnTo>
                  <a:lnTo>
                    <a:pt x="212090" y="158750"/>
                  </a:lnTo>
                  <a:lnTo>
                    <a:pt x="219710" y="162560"/>
                  </a:lnTo>
                  <a:lnTo>
                    <a:pt x="227330" y="167640"/>
                  </a:lnTo>
                  <a:lnTo>
                    <a:pt x="233680" y="172720"/>
                  </a:lnTo>
                  <a:lnTo>
                    <a:pt x="240030" y="180340"/>
                  </a:lnTo>
                  <a:lnTo>
                    <a:pt x="245110" y="187960"/>
                  </a:lnTo>
                  <a:lnTo>
                    <a:pt x="251460" y="193040"/>
                  </a:lnTo>
                  <a:lnTo>
                    <a:pt x="257810" y="199390"/>
                  </a:lnTo>
                  <a:lnTo>
                    <a:pt x="265430" y="204470"/>
                  </a:lnTo>
                  <a:lnTo>
                    <a:pt x="271780" y="210820"/>
                  </a:lnTo>
                  <a:lnTo>
                    <a:pt x="278130" y="217170"/>
                  </a:lnTo>
                  <a:lnTo>
                    <a:pt x="283210" y="224790"/>
                  </a:lnTo>
                  <a:lnTo>
                    <a:pt x="288290" y="232410"/>
                  </a:lnTo>
                  <a:lnTo>
                    <a:pt x="292100" y="241300"/>
                  </a:lnTo>
                  <a:lnTo>
                    <a:pt x="297180" y="248920"/>
                  </a:lnTo>
                  <a:lnTo>
                    <a:pt x="300990" y="259080"/>
                  </a:lnTo>
                  <a:lnTo>
                    <a:pt x="306070" y="269240"/>
                  </a:lnTo>
                  <a:lnTo>
                    <a:pt x="309880" y="280670"/>
                  </a:lnTo>
                  <a:lnTo>
                    <a:pt x="309880" y="289560"/>
                  </a:lnTo>
                  <a:lnTo>
                    <a:pt x="307340" y="297180"/>
                  </a:lnTo>
                  <a:lnTo>
                    <a:pt x="302260" y="303530"/>
                  </a:lnTo>
                  <a:lnTo>
                    <a:pt x="297180" y="311150"/>
                  </a:lnTo>
                  <a:lnTo>
                    <a:pt x="289560" y="317500"/>
                  </a:lnTo>
                  <a:lnTo>
                    <a:pt x="283210" y="326390"/>
                  </a:lnTo>
                  <a:lnTo>
                    <a:pt x="271780" y="332740"/>
                  </a:lnTo>
                  <a:lnTo>
                    <a:pt x="259080" y="337820"/>
                  </a:lnTo>
                  <a:lnTo>
                    <a:pt x="245110" y="344170"/>
                  </a:lnTo>
                  <a:lnTo>
                    <a:pt x="233680" y="346710"/>
                  </a:lnTo>
                  <a:lnTo>
                    <a:pt x="222250" y="349250"/>
                  </a:lnTo>
                  <a:lnTo>
                    <a:pt x="212090" y="351790"/>
                  </a:lnTo>
                  <a:lnTo>
                    <a:pt x="200660" y="351790"/>
                  </a:lnTo>
                  <a:lnTo>
                    <a:pt x="189230" y="353060"/>
                  </a:lnTo>
                  <a:lnTo>
                    <a:pt x="166370" y="354330"/>
                  </a:lnTo>
                  <a:lnTo>
                    <a:pt x="147320" y="354330"/>
                  </a:lnTo>
                  <a:lnTo>
                    <a:pt x="138430" y="353060"/>
                  </a:lnTo>
                  <a:lnTo>
                    <a:pt x="129540" y="350520"/>
                  </a:lnTo>
                  <a:lnTo>
                    <a:pt x="120650" y="347980"/>
                  </a:lnTo>
                  <a:lnTo>
                    <a:pt x="110490" y="345440"/>
                  </a:lnTo>
                  <a:lnTo>
                    <a:pt x="99060" y="344170"/>
                  </a:lnTo>
                  <a:lnTo>
                    <a:pt x="87630" y="342900"/>
                  </a:lnTo>
                  <a:lnTo>
                    <a:pt x="78740" y="341630"/>
                  </a:lnTo>
                  <a:lnTo>
                    <a:pt x="71120" y="339090"/>
                  </a:lnTo>
                  <a:lnTo>
                    <a:pt x="64770" y="335280"/>
                  </a:lnTo>
                  <a:lnTo>
                    <a:pt x="57150" y="332740"/>
                  </a:lnTo>
                  <a:lnTo>
                    <a:pt x="50800" y="331470"/>
                  </a:lnTo>
                  <a:lnTo>
                    <a:pt x="41910" y="331470"/>
                  </a:lnTo>
                  <a:lnTo>
                    <a:pt x="34290" y="327660"/>
                  </a:lnTo>
                  <a:lnTo>
                    <a:pt x="26670" y="322580"/>
                  </a:lnTo>
                  <a:lnTo>
                    <a:pt x="17780" y="316230"/>
                  </a:lnTo>
                  <a:lnTo>
                    <a:pt x="11430" y="309880"/>
                  </a:lnTo>
                  <a:lnTo>
                    <a:pt x="5080" y="304800"/>
                  </a:lnTo>
                  <a:lnTo>
                    <a:pt x="0" y="300990"/>
                  </a:lnTo>
                  <a:lnTo>
                    <a:pt x="0" y="294640"/>
                  </a:lnTo>
                  <a:lnTo>
                    <a:pt x="5080" y="287020"/>
                  </a:lnTo>
                  <a:lnTo>
                    <a:pt x="11430" y="280670"/>
                  </a:lnTo>
                  <a:lnTo>
                    <a:pt x="17780" y="275590"/>
                  </a:lnTo>
                  <a:lnTo>
                    <a:pt x="24130" y="271780"/>
                  </a:lnTo>
                  <a:lnTo>
                    <a:pt x="29210" y="269240"/>
                  </a:lnTo>
                  <a:lnTo>
                    <a:pt x="35560" y="265430"/>
                  </a:lnTo>
                  <a:lnTo>
                    <a:pt x="41910" y="260350"/>
                  </a:lnTo>
                  <a:lnTo>
                    <a:pt x="49530" y="252730"/>
                  </a:lnTo>
                  <a:lnTo>
                    <a:pt x="57150" y="247650"/>
                  </a:lnTo>
                  <a:lnTo>
                    <a:pt x="66040" y="242570"/>
                  </a:lnTo>
                  <a:lnTo>
                    <a:pt x="73660" y="237490"/>
                  </a:lnTo>
                  <a:lnTo>
                    <a:pt x="83820" y="232410"/>
                  </a:lnTo>
                  <a:lnTo>
                    <a:pt x="93980" y="227330"/>
                  </a:lnTo>
                  <a:lnTo>
                    <a:pt x="105410" y="223520"/>
                  </a:lnTo>
                  <a:lnTo>
                    <a:pt x="115570" y="219710"/>
                  </a:lnTo>
                  <a:lnTo>
                    <a:pt x="125730" y="214630"/>
                  </a:lnTo>
                  <a:lnTo>
                    <a:pt x="134620" y="210820"/>
                  </a:lnTo>
                  <a:lnTo>
                    <a:pt x="146050" y="205740"/>
                  </a:lnTo>
                  <a:lnTo>
                    <a:pt x="156210" y="201930"/>
                  </a:lnTo>
                  <a:lnTo>
                    <a:pt x="180340" y="193040"/>
                  </a:lnTo>
                  <a:lnTo>
                    <a:pt x="204470" y="185420"/>
                  </a:lnTo>
                  <a:lnTo>
                    <a:pt x="215900" y="180340"/>
                  </a:lnTo>
                  <a:lnTo>
                    <a:pt x="226060" y="176530"/>
                  </a:lnTo>
                  <a:lnTo>
                    <a:pt x="236220" y="172720"/>
                  </a:lnTo>
                  <a:lnTo>
                    <a:pt x="254000" y="163830"/>
                  </a:lnTo>
                  <a:lnTo>
                    <a:pt x="262890" y="160020"/>
                  </a:lnTo>
                  <a:lnTo>
                    <a:pt x="270510" y="153670"/>
                  </a:lnTo>
                  <a:lnTo>
                    <a:pt x="276860" y="147320"/>
                  </a:lnTo>
                  <a:lnTo>
                    <a:pt x="281940" y="139700"/>
                  </a:lnTo>
                  <a:lnTo>
                    <a:pt x="287020" y="132080"/>
                  </a:lnTo>
                  <a:lnTo>
                    <a:pt x="292100" y="124460"/>
                  </a:lnTo>
                  <a:lnTo>
                    <a:pt x="297180" y="116840"/>
                  </a:lnTo>
                  <a:lnTo>
                    <a:pt x="298450" y="106680"/>
                  </a:lnTo>
                  <a:lnTo>
                    <a:pt x="298450" y="96520"/>
                  </a:lnTo>
                  <a:lnTo>
                    <a:pt x="297180" y="85090"/>
                  </a:lnTo>
                  <a:lnTo>
                    <a:pt x="294640" y="76200"/>
                  </a:lnTo>
                  <a:lnTo>
                    <a:pt x="290830" y="68580"/>
                  </a:lnTo>
                  <a:lnTo>
                    <a:pt x="287020" y="62230"/>
                  </a:lnTo>
                  <a:lnTo>
                    <a:pt x="281940" y="57150"/>
                  </a:lnTo>
                  <a:lnTo>
                    <a:pt x="275590" y="50800"/>
                  </a:lnTo>
                  <a:lnTo>
                    <a:pt x="269240" y="46990"/>
                  </a:lnTo>
                  <a:lnTo>
                    <a:pt x="261620" y="43180"/>
                  </a:lnTo>
                  <a:lnTo>
                    <a:pt x="254000" y="40640"/>
                  </a:lnTo>
                  <a:lnTo>
                    <a:pt x="246380" y="39370"/>
                  </a:lnTo>
                  <a:lnTo>
                    <a:pt x="237490" y="36830"/>
                  </a:lnTo>
                  <a:lnTo>
                    <a:pt x="229870" y="34290"/>
                  </a:lnTo>
                  <a:lnTo>
                    <a:pt x="191770" y="241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403090" y="2011680"/>
              <a:ext cx="232411" cy="223521"/>
            </a:xfrm>
            <a:custGeom>
              <a:avLst/>
              <a:gdLst/>
              <a:ahLst/>
              <a:cxnLst/>
              <a:rect l="0" t="0" r="0" b="0"/>
              <a:pathLst>
                <a:path w="232411" h="223521">
                  <a:moveTo>
                    <a:pt x="92710" y="7620"/>
                  </a:moveTo>
                  <a:lnTo>
                    <a:pt x="113030" y="1270"/>
                  </a:lnTo>
                  <a:lnTo>
                    <a:pt x="121920" y="0"/>
                  </a:lnTo>
                  <a:lnTo>
                    <a:pt x="130810" y="1270"/>
                  </a:lnTo>
                  <a:lnTo>
                    <a:pt x="138430" y="3810"/>
                  </a:lnTo>
                  <a:lnTo>
                    <a:pt x="147320" y="8890"/>
                  </a:lnTo>
                  <a:lnTo>
                    <a:pt x="156210" y="16510"/>
                  </a:lnTo>
                  <a:lnTo>
                    <a:pt x="165100" y="26670"/>
                  </a:lnTo>
                  <a:lnTo>
                    <a:pt x="170180" y="34290"/>
                  </a:lnTo>
                  <a:lnTo>
                    <a:pt x="173990" y="40640"/>
                  </a:lnTo>
                  <a:lnTo>
                    <a:pt x="176530" y="46990"/>
                  </a:lnTo>
                  <a:lnTo>
                    <a:pt x="177800" y="54610"/>
                  </a:lnTo>
                  <a:lnTo>
                    <a:pt x="179070" y="64770"/>
                  </a:lnTo>
                  <a:lnTo>
                    <a:pt x="180340" y="74930"/>
                  </a:lnTo>
                  <a:lnTo>
                    <a:pt x="180340" y="85090"/>
                  </a:lnTo>
                  <a:lnTo>
                    <a:pt x="181610" y="104140"/>
                  </a:lnTo>
                  <a:lnTo>
                    <a:pt x="180340" y="111760"/>
                  </a:lnTo>
                  <a:lnTo>
                    <a:pt x="177800" y="118110"/>
                  </a:lnTo>
                  <a:lnTo>
                    <a:pt x="175260" y="123190"/>
                  </a:lnTo>
                  <a:lnTo>
                    <a:pt x="170180" y="128270"/>
                  </a:lnTo>
                  <a:lnTo>
                    <a:pt x="163830" y="133350"/>
                  </a:lnTo>
                  <a:lnTo>
                    <a:pt x="157480" y="138430"/>
                  </a:lnTo>
                  <a:lnTo>
                    <a:pt x="151130" y="142240"/>
                  </a:lnTo>
                  <a:lnTo>
                    <a:pt x="146050" y="147320"/>
                  </a:lnTo>
                  <a:lnTo>
                    <a:pt x="140970" y="151130"/>
                  </a:lnTo>
                  <a:lnTo>
                    <a:pt x="133350" y="156210"/>
                  </a:lnTo>
                  <a:lnTo>
                    <a:pt x="124460" y="160020"/>
                  </a:lnTo>
                  <a:lnTo>
                    <a:pt x="113030" y="163830"/>
                  </a:lnTo>
                  <a:lnTo>
                    <a:pt x="100330" y="167640"/>
                  </a:lnTo>
                  <a:lnTo>
                    <a:pt x="86360" y="168910"/>
                  </a:lnTo>
                  <a:lnTo>
                    <a:pt x="72390" y="170180"/>
                  </a:lnTo>
                  <a:lnTo>
                    <a:pt x="60960" y="170180"/>
                  </a:lnTo>
                  <a:lnTo>
                    <a:pt x="52070" y="167640"/>
                  </a:lnTo>
                  <a:lnTo>
                    <a:pt x="44450" y="165100"/>
                  </a:lnTo>
                  <a:lnTo>
                    <a:pt x="36830" y="162560"/>
                  </a:lnTo>
                  <a:lnTo>
                    <a:pt x="27940" y="158750"/>
                  </a:lnTo>
                  <a:lnTo>
                    <a:pt x="20320" y="154940"/>
                  </a:lnTo>
                  <a:lnTo>
                    <a:pt x="12700" y="151130"/>
                  </a:lnTo>
                  <a:lnTo>
                    <a:pt x="7620" y="147320"/>
                  </a:lnTo>
                  <a:lnTo>
                    <a:pt x="1270" y="142240"/>
                  </a:lnTo>
                  <a:lnTo>
                    <a:pt x="0" y="139700"/>
                  </a:lnTo>
                  <a:lnTo>
                    <a:pt x="0" y="138430"/>
                  </a:lnTo>
                  <a:lnTo>
                    <a:pt x="1270" y="137160"/>
                  </a:lnTo>
                  <a:lnTo>
                    <a:pt x="6350" y="135890"/>
                  </a:lnTo>
                  <a:lnTo>
                    <a:pt x="13970" y="135890"/>
                  </a:lnTo>
                  <a:lnTo>
                    <a:pt x="36830" y="134620"/>
                  </a:lnTo>
                  <a:lnTo>
                    <a:pt x="60960" y="134620"/>
                  </a:lnTo>
                  <a:lnTo>
                    <a:pt x="71120" y="134620"/>
                  </a:lnTo>
                  <a:lnTo>
                    <a:pt x="80010" y="135890"/>
                  </a:lnTo>
                  <a:lnTo>
                    <a:pt x="87630" y="138430"/>
                  </a:lnTo>
                  <a:lnTo>
                    <a:pt x="115570" y="152400"/>
                  </a:lnTo>
                  <a:lnTo>
                    <a:pt x="123190" y="157480"/>
                  </a:lnTo>
                  <a:lnTo>
                    <a:pt x="130810" y="163830"/>
                  </a:lnTo>
                  <a:lnTo>
                    <a:pt x="139700" y="171450"/>
                  </a:lnTo>
                  <a:lnTo>
                    <a:pt x="148590" y="176530"/>
                  </a:lnTo>
                  <a:lnTo>
                    <a:pt x="156210" y="179070"/>
                  </a:lnTo>
                  <a:lnTo>
                    <a:pt x="165100" y="181610"/>
                  </a:lnTo>
                  <a:lnTo>
                    <a:pt x="172720" y="184150"/>
                  </a:lnTo>
                  <a:lnTo>
                    <a:pt x="181610" y="186690"/>
                  </a:lnTo>
                  <a:lnTo>
                    <a:pt x="190500" y="190500"/>
                  </a:lnTo>
                  <a:lnTo>
                    <a:pt x="198120" y="195580"/>
                  </a:lnTo>
                  <a:lnTo>
                    <a:pt x="207010" y="201930"/>
                  </a:lnTo>
                  <a:lnTo>
                    <a:pt x="232410" y="22352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089400" y="2669540"/>
              <a:ext cx="228601" cy="378461"/>
            </a:xfrm>
            <a:custGeom>
              <a:avLst/>
              <a:gdLst/>
              <a:ahLst/>
              <a:cxnLst/>
              <a:rect l="0" t="0" r="0" b="0"/>
              <a:pathLst>
                <a:path w="228601" h="378461">
                  <a:moveTo>
                    <a:pt x="228600" y="73660"/>
                  </a:moveTo>
                  <a:lnTo>
                    <a:pt x="222250" y="53340"/>
                  </a:lnTo>
                  <a:lnTo>
                    <a:pt x="218440" y="45720"/>
                  </a:lnTo>
                  <a:lnTo>
                    <a:pt x="214630" y="39370"/>
                  </a:lnTo>
                  <a:lnTo>
                    <a:pt x="210820" y="34290"/>
                  </a:lnTo>
                  <a:lnTo>
                    <a:pt x="205740" y="29210"/>
                  </a:lnTo>
                  <a:lnTo>
                    <a:pt x="199390" y="24130"/>
                  </a:lnTo>
                  <a:lnTo>
                    <a:pt x="191770" y="19050"/>
                  </a:lnTo>
                  <a:lnTo>
                    <a:pt x="185420" y="15240"/>
                  </a:lnTo>
                  <a:lnTo>
                    <a:pt x="180340" y="10160"/>
                  </a:lnTo>
                  <a:lnTo>
                    <a:pt x="175260" y="6350"/>
                  </a:lnTo>
                  <a:lnTo>
                    <a:pt x="167640" y="3810"/>
                  </a:lnTo>
                  <a:lnTo>
                    <a:pt x="158750" y="1270"/>
                  </a:lnTo>
                  <a:lnTo>
                    <a:pt x="147320" y="0"/>
                  </a:lnTo>
                  <a:lnTo>
                    <a:pt x="135890" y="0"/>
                  </a:lnTo>
                  <a:lnTo>
                    <a:pt x="120650" y="2540"/>
                  </a:lnTo>
                  <a:lnTo>
                    <a:pt x="106680" y="5080"/>
                  </a:lnTo>
                  <a:lnTo>
                    <a:pt x="93980" y="8890"/>
                  </a:lnTo>
                  <a:lnTo>
                    <a:pt x="82550" y="15240"/>
                  </a:lnTo>
                  <a:lnTo>
                    <a:pt x="71120" y="21590"/>
                  </a:lnTo>
                  <a:lnTo>
                    <a:pt x="63500" y="26670"/>
                  </a:lnTo>
                  <a:lnTo>
                    <a:pt x="55880" y="29210"/>
                  </a:lnTo>
                  <a:lnTo>
                    <a:pt x="50800" y="31750"/>
                  </a:lnTo>
                  <a:lnTo>
                    <a:pt x="44450" y="35560"/>
                  </a:lnTo>
                  <a:lnTo>
                    <a:pt x="39370" y="41910"/>
                  </a:lnTo>
                  <a:lnTo>
                    <a:pt x="35560" y="48260"/>
                  </a:lnTo>
                  <a:lnTo>
                    <a:pt x="27940" y="55880"/>
                  </a:lnTo>
                  <a:lnTo>
                    <a:pt x="17780" y="66040"/>
                  </a:lnTo>
                  <a:lnTo>
                    <a:pt x="7620" y="77470"/>
                  </a:lnTo>
                  <a:lnTo>
                    <a:pt x="2540" y="87630"/>
                  </a:lnTo>
                  <a:lnTo>
                    <a:pt x="0" y="96520"/>
                  </a:lnTo>
                  <a:lnTo>
                    <a:pt x="0" y="106680"/>
                  </a:lnTo>
                  <a:lnTo>
                    <a:pt x="2540" y="113030"/>
                  </a:lnTo>
                  <a:lnTo>
                    <a:pt x="7620" y="120650"/>
                  </a:lnTo>
                  <a:lnTo>
                    <a:pt x="29210" y="140970"/>
                  </a:lnTo>
                  <a:lnTo>
                    <a:pt x="34290" y="142240"/>
                  </a:lnTo>
                  <a:lnTo>
                    <a:pt x="41910" y="142240"/>
                  </a:lnTo>
                  <a:lnTo>
                    <a:pt x="48260" y="140970"/>
                  </a:lnTo>
                  <a:lnTo>
                    <a:pt x="55880" y="139700"/>
                  </a:lnTo>
                  <a:lnTo>
                    <a:pt x="64770" y="138430"/>
                  </a:lnTo>
                  <a:lnTo>
                    <a:pt x="72390" y="138430"/>
                  </a:lnTo>
                  <a:lnTo>
                    <a:pt x="81280" y="135890"/>
                  </a:lnTo>
                  <a:lnTo>
                    <a:pt x="88900" y="133350"/>
                  </a:lnTo>
                  <a:lnTo>
                    <a:pt x="97790" y="130810"/>
                  </a:lnTo>
                  <a:lnTo>
                    <a:pt x="107950" y="128270"/>
                  </a:lnTo>
                  <a:lnTo>
                    <a:pt x="118110" y="127000"/>
                  </a:lnTo>
                  <a:lnTo>
                    <a:pt x="129540" y="125730"/>
                  </a:lnTo>
                  <a:lnTo>
                    <a:pt x="139700" y="123190"/>
                  </a:lnTo>
                  <a:lnTo>
                    <a:pt x="149860" y="118110"/>
                  </a:lnTo>
                  <a:lnTo>
                    <a:pt x="158750" y="111760"/>
                  </a:lnTo>
                  <a:lnTo>
                    <a:pt x="166370" y="105410"/>
                  </a:lnTo>
                  <a:lnTo>
                    <a:pt x="172720" y="100330"/>
                  </a:lnTo>
                  <a:lnTo>
                    <a:pt x="179070" y="96520"/>
                  </a:lnTo>
                  <a:lnTo>
                    <a:pt x="182880" y="96520"/>
                  </a:lnTo>
                  <a:lnTo>
                    <a:pt x="185420" y="101600"/>
                  </a:lnTo>
                  <a:lnTo>
                    <a:pt x="186690" y="109220"/>
                  </a:lnTo>
                  <a:lnTo>
                    <a:pt x="187960" y="120650"/>
                  </a:lnTo>
                  <a:lnTo>
                    <a:pt x="189230" y="133350"/>
                  </a:lnTo>
                  <a:lnTo>
                    <a:pt x="189230" y="160020"/>
                  </a:lnTo>
                  <a:lnTo>
                    <a:pt x="190500" y="186690"/>
                  </a:lnTo>
                  <a:lnTo>
                    <a:pt x="189230" y="201930"/>
                  </a:lnTo>
                  <a:lnTo>
                    <a:pt x="186690" y="217170"/>
                  </a:lnTo>
                  <a:lnTo>
                    <a:pt x="184150" y="232410"/>
                  </a:lnTo>
                  <a:lnTo>
                    <a:pt x="181610" y="247650"/>
                  </a:lnTo>
                  <a:lnTo>
                    <a:pt x="180340" y="261620"/>
                  </a:lnTo>
                  <a:lnTo>
                    <a:pt x="179070" y="275590"/>
                  </a:lnTo>
                  <a:lnTo>
                    <a:pt x="179070" y="289560"/>
                  </a:lnTo>
                  <a:lnTo>
                    <a:pt x="177800" y="342900"/>
                  </a:lnTo>
                  <a:lnTo>
                    <a:pt x="177800" y="37846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445000" y="2633980"/>
              <a:ext cx="228601" cy="223521"/>
            </a:xfrm>
            <a:custGeom>
              <a:avLst/>
              <a:gdLst/>
              <a:ahLst/>
              <a:cxnLst/>
              <a:rect l="0" t="0" r="0" b="0"/>
              <a:pathLst>
                <a:path w="228601" h="223521">
                  <a:moveTo>
                    <a:pt x="0" y="7620"/>
                  </a:moveTo>
                  <a:lnTo>
                    <a:pt x="13970" y="1270"/>
                  </a:lnTo>
                  <a:lnTo>
                    <a:pt x="21590" y="0"/>
                  </a:lnTo>
                  <a:lnTo>
                    <a:pt x="31750" y="1270"/>
                  </a:lnTo>
                  <a:lnTo>
                    <a:pt x="41910" y="3810"/>
                  </a:lnTo>
                  <a:lnTo>
                    <a:pt x="53340" y="6350"/>
                  </a:lnTo>
                  <a:lnTo>
                    <a:pt x="64770" y="8890"/>
                  </a:lnTo>
                  <a:lnTo>
                    <a:pt x="77470" y="12700"/>
                  </a:lnTo>
                  <a:lnTo>
                    <a:pt x="88900" y="16510"/>
                  </a:lnTo>
                  <a:lnTo>
                    <a:pt x="97790" y="20320"/>
                  </a:lnTo>
                  <a:lnTo>
                    <a:pt x="107950" y="25400"/>
                  </a:lnTo>
                  <a:lnTo>
                    <a:pt x="115570" y="30480"/>
                  </a:lnTo>
                  <a:lnTo>
                    <a:pt x="121920" y="36830"/>
                  </a:lnTo>
                  <a:lnTo>
                    <a:pt x="128270" y="44450"/>
                  </a:lnTo>
                  <a:lnTo>
                    <a:pt x="132080" y="50800"/>
                  </a:lnTo>
                  <a:lnTo>
                    <a:pt x="134620" y="55880"/>
                  </a:lnTo>
                  <a:lnTo>
                    <a:pt x="146050" y="88900"/>
                  </a:lnTo>
                  <a:lnTo>
                    <a:pt x="146050" y="96520"/>
                  </a:lnTo>
                  <a:lnTo>
                    <a:pt x="146050" y="104140"/>
                  </a:lnTo>
                  <a:lnTo>
                    <a:pt x="143510" y="109220"/>
                  </a:lnTo>
                  <a:lnTo>
                    <a:pt x="142240" y="118110"/>
                  </a:lnTo>
                  <a:lnTo>
                    <a:pt x="140970" y="128270"/>
                  </a:lnTo>
                  <a:lnTo>
                    <a:pt x="140970" y="138430"/>
                  </a:lnTo>
                  <a:lnTo>
                    <a:pt x="137160" y="146050"/>
                  </a:lnTo>
                  <a:lnTo>
                    <a:pt x="132080" y="149860"/>
                  </a:lnTo>
                  <a:lnTo>
                    <a:pt x="104140" y="165100"/>
                  </a:lnTo>
                  <a:lnTo>
                    <a:pt x="95250" y="167640"/>
                  </a:lnTo>
                  <a:lnTo>
                    <a:pt x="85090" y="168910"/>
                  </a:lnTo>
                  <a:lnTo>
                    <a:pt x="73660" y="170180"/>
                  </a:lnTo>
                  <a:lnTo>
                    <a:pt x="60960" y="170180"/>
                  </a:lnTo>
                  <a:lnTo>
                    <a:pt x="49530" y="167640"/>
                  </a:lnTo>
                  <a:lnTo>
                    <a:pt x="36830" y="165100"/>
                  </a:lnTo>
                  <a:lnTo>
                    <a:pt x="27940" y="163830"/>
                  </a:lnTo>
                  <a:lnTo>
                    <a:pt x="20320" y="162560"/>
                  </a:lnTo>
                  <a:lnTo>
                    <a:pt x="12700" y="161290"/>
                  </a:lnTo>
                  <a:lnTo>
                    <a:pt x="12700" y="161290"/>
                  </a:lnTo>
                  <a:lnTo>
                    <a:pt x="17780" y="161290"/>
                  </a:lnTo>
                  <a:lnTo>
                    <a:pt x="31750" y="160020"/>
                  </a:lnTo>
                  <a:lnTo>
                    <a:pt x="72390" y="160020"/>
                  </a:lnTo>
                  <a:lnTo>
                    <a:pt x="80010" y="161290"/>
                  </a:lnTo>
                  <a:lnTo>
                    <a:pt x="88900" y="163830"/>
                  </a:lnTo>
                  <a:lnTo>
                    <a:pt x="97790" y="166370"/>
                  </a:lnTo>
                  <a:lnTo>
                    <a:pt x="105410" y="170180"/>
                  </a:lnTo>
                  <a:lnTo>
                    <a:pt x="114300" y="173990"/>
                  </a:lnTo>
                  <a:lnTo>
                    <a:pt x="123190" y="177800"/>
                  </a:lnTo>
                  <a:lnTo>
                    <a:pt x="130810" y="180340"/>
                  </a:lnTo>
                  <a:lnTo>
                    <a:pt x="139700" y="181610"/>
                  </a:lnTo>
                  <a:lnTo>
                    <a:pt x="148590" y="182880"/>
                  </a:lnTo>
                  <a:lnTo>
                    <a:pt x="156210" y="186690"/>
                  </a:lnTo>
                  <a:lnTo>
                    <a:pt x="165100" y="191770"/>
                  </a:lnTo>
                  <a:lnTo>
                    <a:pt x="173990" y="198120"/>
                  </a:lnTo>
                  <a:lnTo>
                    <a:pt x="181610" y="201930"/>
                  </a:lnTo>
                  <a:lnTo>
                    <a:pt x="190500" y="205740"/>
                  </a:lnTo>
                  <a:lnTo>
                    <a:pt x="228600" y="22352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114800" y="3213100"/>
            <a:ext cx="698501" cy="952501"/>
            <a:chOff x="4114800" y="3213100"/>
            <a:chExt cx="698501" cy="952501"/>
          </a:xfrm>
        </p:grpSpPr>
        <p:sp>
          <p:nvSpPr>
            <p:cNvPr id="45" name="Freeform 44"/>
            <p:cNvSpPr/>
            <p:nvPr/>
          </p:nvSpPr>
          <p:spPr>
            <a:xfrm>
              <a:off x="4165600" y="3302000"/>
              <a:ext cx="1" cy="279401"/>
            </a:xfrm>
            <a:custGeom>
              <a:avLst/>
              <a:gdLst/>
              <a:ahLst/>
              <a:cxnLst/>
              <a:rect l="0" t="0" r="0" b="0"/>
              <a:pathLst>
                <a:path w="1" h="279401">
                  <a:moveTo>
                    <a:pt x="0" y="0"/>
                  </a:moveTo>
                  <a:lnTo>
                    <a:pt x="0" y="279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267200" y="3321050"/>
              <a:ext cx="177801" cy="246381"/>
            </a:xfrm>
            <a:custGeom>
              <a:avLst/>
              <a:gdLst/>
              <a:ahLst/>
              <a:cxnLst/>
              <a:rect l="0" t="0" r="0" b="0"/>
              <a:pathLst>
                <a:path w="177801" h="246381">
                  <a:moveTo>
                    <a:pt x="38100" y="19050"/>
                  </a:moveTo>
                  <a:lnTo>
                    <a:pt x="38100" y="50800"/>
                  </a:lnTo>
                  <a:lnTo>
                    <a:pt x="36830" y="60960"/>
                  </a:lnTo>
                  <a:lnTo>
                    <a:pt x="34290" y="72390"/>
                  </a:lnTo>
                  <a:lnTo>
                    <a:pt x="31750" y="83820"/>
                  </a:lnTo>
                  <a:lnTo>
                    <a:pt x="30480" y="97790"/>
                  </a:lnTo>
                  <a:lnTo>
                    <a:pt x="31750" y="113030"/>
                  </a:lnTo>
                  <a:lnTo>
                    <a:pt x="34290" y="128270"/>
                  </a:lnTo>
                  <a:lnTo>
                    <a:pt x="35560" y="143510"/>
                  </a:lnTo>
                  <a:lnTo>
                    <a:pt x="36830" y="160020"/>
                  </a:lnTo>
                  <a:lnTo>
                    <a:pt x="36830" y="176530"/>
                  </a:lnTo>
                  <a:lnTo>
                    <a:pt x="38100" y="190500"/>
                  </a:lnTo>
                  <a:lnTo>
                    <a:pt x="41910" y="201930"/>
                  </a:lnTo>
                  <a:lnTo>
                    <a:pt x="44450" y="213360"/>
                  </a:lnTo>
                  <a:lnTo>
                    <a:pt x="49530" y="222250"/>
                  </a:lnTo>
                  <a:lnTo>
                    <a:pt x="55880" y="228600"/>
                  </a:lnTo>
                  <a:lnTo>
                    <a:pt x="62230" y="234950"/>
                  </a:lnTo>
                  <a:lnTo>
                    <a:pt x="69850" y="238760"/>
                  </a:lnTo>
                  <a:lnTo>
                    <a:pt x="77470" y="242570"/>
                  </a:lnTo>
                  <a:lnTo>
                    <a:pt x="85090" y="243840"/>
                  </a:lnTo>
                  <a:lnTo>
                    <a:pt x="93980" y="245110"/>
                  </a:lnTo>
                  <a:lnTo>
                    <a:pt x="101600" y="246380"/>
                  </a:lnTo>
                  <a:lnTo>
                    <a:pt x="110490" y="246380"/>
                  </a:lnTo>
                  <a:lnTo>
                    <a:pt x="116840" y="243840"/>
                  </a:lnTo>
                  <a:lnTo>
                    <a:pt x="123190" y="240030"/>
                  </a:lnTo>
                  <a:lnTo>
                    <a:pt x="135890" y="227330"/>
                  </a:lnTo>
                  <a:lnTo>
                    <a:pt x="149860" y="212090"/>
                  </a:lnTo>
                  <a:lnTo>
                    <a:pt x="156210" y="204470"/>
                  </a:lnTo>
                  <a:lnTo>
                    <a:pt x="162560" y="195580"/>
                  </a:lnTo>
                  <a:lnTo>
                    <a:pt x="167640" y="187960"/>
                  </a:lnTo>
                  <a:lnTo>
                    <a:pt x="171450" y="179070"/>
                  </a:lnTo>
                  <a:lnTo>
                    <a:pt x="172720" y="171450"/>
                  </a:lnTo>
                  <a:lnTo>
                    <a:pt x="175260" y="162560"/>
                  </a:lnTo>
                  <a:lnTo>
                    <a:pt x="175260" y="151130"/>
                  </a:lnTo>
                  <a:lnTo>
                    <a:pt x="176530" y="138430"/>
                  </a:lnTo>
                  <a:lnTo>
                    <a:pt x="177800" y="110490"/>
                  </a:lnTo>
                  <a:lnTo>
                    <a:pt x="177800" y="83820"/>
                  </a:lnTo>
                  <a:lnTo>
                    <a:pt x="176530" y="72390"/>
                  </a:lnTo>
                  <a:lnTo>
                    <a:pt x="173990" y="60960"/>
                  </a:lnTo>
                  <a:lnTo>
                    <a:pt x="171450" y="52070"/>
                  </a:lnTo>
                  <a:lnTo>
                    <a:pt x="165100" y="41910"/>
                  </a:lnTo>
                  <a:lnTo>
                    <a:pt x="156210" y="33020"/>
                  </a:lnTo>
                  <a:lnTo>
                    <a:pt x="146050" y="24130"/>
                  </a:lnTo>
                  <a:lnTo>
                    <a:pt x="135890" y="17780"/>
                  </a:lnTo>
                  <a:lnTo>
                    <a:pt x="124460" y="13970"/>
                  </a:lnTo>
                  <a:lnTo>
                    <a:pt x="113030" y="11430"/>
                  </a:lnTo>
                  <a:lnTo>
                    <a:pt x="101600" y="8890"/>
                  </a:lnTo>
                  <a:lnTo>
                    <a:pt x="91440" y="5080"/>
                  </a:lnTo>
                  <a:lnTo>
                    <a:pt x="82550" y="1270"/>
                  </a:lnTo>
                  <a:lnTo>
                    <a:pt x="73660" y="0"/>
                  </a:lnTo>
                  <a:lnTo>
                    <a:pt x="64770" y="1270"/>
                  </a:lnTo>
                  <a:lnTo>
                    <a:pt x="55880" y="2540"/>
                  </a:lnTo>
                  <a:lnTo>
                    <a:pt x="45720" y="5080"/>
                  </a:lnTo>
                  <a:lnTo>
                    <a:pt x="34290" y="8890"/>
                  </a:lnTo>
                  <a:lnTo>
                    <a:pt x="0" y="1905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597400" y="3213100"/>
              <a:ext cx="215901" cy="177801"/>
            </a:xfrm>
            <a:custGeom>
              <a:avLst/>
              <a:gdLst/>
              <a:ahLst/>
              <a:cxnLst/>
              <a:rect l="0" t="0" r="0" b="0"/>
              <a:pathLst>
                <a:path w="215901" h="177801">
                  <a:moveTo>
                    <a:pt x="25400" y="0"/>
                  </a:moveTo>
                  <a:lnTo>
                    <a:pt x="45720" y="0"/>
                  </a:lnTo>
                  <a:lnTo>
                    <a:pt x="53340" y="1270"/>
                  </a:lnTo>
                  <a:lnTo>
                    <a:pt x="59690" y="3810"/>
                  </a:lnTo>
                  <a:lnTo>
                    <a:pt x="64770" y="6350"/>
                  </a:lnTo>
                  <a:lnTo>
                    <a:pt x="71120" y="11430"/>
                  </a:lnTo>
                  <a:lnTo>
                    <a:pt x="78740" y="17780"/>
                  </a:lnTo>
                  <a:lnTo>
                    <a:pt x="92710" y="30480"/>
                  </a:lnTo>
                  <a:lnTo>
                    <a:pt x="104140" y="40640"/>
                  </a:lnTo>
                  <a:lnTo>
                    <a:pt x="109220" y="48260"/>
                  </a:lnTo>
                  <a:lnTo>
                    <a:pt x="113030" y="57150"/>
                  </a:lnTo>
                  <a:lnTo>
                    <a:pt x="118110" y="68580"/>
                  </a:lnTo>
                  <a:lnTo>
                    <a:pt x="120650" y="78740"/>
                  </a:lnTo>
                  <a:lnTo>
                    <a:pt x="123190" y="91440"/>
                  </a:lnTo>
                  <a:lnTo>
                    <a:pt x="124460" y="102870"/>
                  </a:lnTo>
                  <a:lnTo>
                    <a:pt x="123190" y="111760"/>
                  </a:lnTo>
                  <a:lnTo>
                    <a:pt x="121920" y="120650"/>
                  </a:lnTo>
                  <a:lnTo>
                    <a:pt x="119380" y="127000"/>
                  </a:lnTo>
                  <a:lnTo>
                    <a:pt x="114300" y="133350"/>
                  </a:lnTo>
                  <a:lnTo>
                    <a:pt x="109220" y="140970"/>
                  </a:lnTo>
                  <a:lnTo>
                    <a:pt x="102870" y="149860"/>
                  </a:lnTo>
                  <a:lnTo>
                    <a:pt x="95250" y="156210"/>
                  </a:lnTo>
                  <a:lnTo>
                    <a:pt x="87630" y="161290"/>
                  </a:lnTo>
                  <a:lnTo>
                    <a:pt x="80010" y="167640"/>
                  </a:lnTo>
                  <a:lnTo>
                    <a:pt x="71120" y="170180"/>
                  </a:lnTo>
                  <a:lnTo>
                    <a:pt x="63500" y="172720"/>
                  </a:lnTo>
                  <a:lnTo>
                    <a:pt x="54610" y="175260"/>
                  </a:lnTo>
                  <a:lnTo>
                    <a:pt x="44450" y="173990"/>
                  </a:lnTo>
                  <a:lnTo>
                    <a:pt x="34290" y="172720"/>
                  </a:lnTo>
                  <a:lnTo>
                    <a:pt x="22860" y="170180"/>
                  </a:lnTo>
                  <a:lnTo>
                    <a:pt x="13970" y="165100"/>
                  </a:lnTo>
                  <a:lnTo>
                    <a:pt x="6350" y="160020"/>
                  </a:lnTo>
                  <a:lnTo>
                    <a:pt x="0" y="153670"/>
                  </a:lnTo>
                  <a:lnTo>
                    <a:pt x="0" y="147320"/>
                  </a:lnTo>
                  <a:lnTo>
                    <a:pt x="3810" y="142240"/>
                  </a:lnTo>
                  <a:lnTo>
                    <a:pt x="11430" y="137160"/>
                  </a:lnTo>
                  <a:lnTo>
                    <a:pt x="20320" y="133350"/>
                  </a:lnTo>
                  <a:lnTo>
                    <a:pt x="30480" y="130810"/>
                  </a:lnTo>
                  <a:lnTo>
                    <a:pt x="41910" y="129540"/>
                  </a:lnTo>
                  <a:lnTo>
                    <a:pt x="52070" y="129540"/>
                  </a:lnTo>
                  <a:lnTo>
                    <a:pt x="60960" y="128270"/>
                  </a:lnTo>
                  <a:lnTo>
                    <a:pt x="69850" y="128270"/>
                  </a:lnTo>
                  <a:lnTo>
                    <a:pt x="80010" y="129540"/>
                  </a:lnTo>
                  <a:lnTo>
                    <a:pt x="87630" y="130810"/>
                  </a:lnTo>
                  <a:lnTo>
                    <a:pt x="96520" y="134620"/>
                  </a:lnTo>
                  <a:lnTo>
                    <a:pt x="105410" y="135890"/>
                  </a:lnTo>
                  <a:lnTo>
                    <a:pt x="114300" y="137160"/>
                  </a:lnTo>
                  <a:lnTo>
                    <a:pt x="123190" y="138430"/>
                  </a:lnTo>
                  <a:lnTo>
                    <a:pt x="130810" y="139700"/>
                  </a:lnTo>
                  <a:lnTo>
                    <a:pt x="139700" y="142240"/>
                  </a:lnTo>
                  <a:lnTo>
                    <a:pt x="148590" y="146050"/>
                  </a:lnTo>
                  <a:lnTo>
                    <a:pt x="154940" y="149860"/>
                  </a:lnTo>
                  <a:lnTo>
                    <a:pt x="161290" y="153670"/>
                  </a:lnTo>
                  <a:lnTo>
                    <a:pt x="166370" y="157480"/>
                  </a:lnTo>
                  <a:lnTo>
                    <a:pt x="175260" y="161290"/>
                  </a:lnTo>
                  <a:lnTo>
                    <a:pt x="184150" y="165100"/>
                  </a:lnTo>
                  <a:lnTo>
                    <a:pt x="215900"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114800" y="3848100"/>
              <a:ext cx="38101" cy="317501"/>
            </a:xfrm>
            <a:custGeom>
              <a:avLst/>
              <a:gdLst/>
              <a:ahLst/>
              <a:cxnLst/>
              <a:rect l="0" t="0" r="0" b="0"/>
              <a:pathLst>
                <a:path w="38101" h="317501">
                  <a:moveTo>
                    <a:pt x="38100" y="0"/>
                  </a:moveTo>
                  <a:lnTo>
                    <a:pt x="38100" y="59690"/>
                  </a:lnTo>
                  <a:lnTo>
                    <a:pt x="36830" y="72390"/>
                  </a:lnTo>
                  <a:lnTo>
                    <a:pt x="34290" y="83820"/>
                  </a:lnTo>
                  <a:lnTo>
                    <a:pt x="31750" y="93980"/>
                  </a:lnTo>
                  <a:lnTo>
                    <a:pt x="29210" y="102870"/>
                  </a:lnTo>
                  <a:lnTo>
                    <a:pt x="27940" y="113030"/>
                  </a:lnTo>
                  <a:lnTo>
                    <a:pt x="26670" y="121920"/>
                  </a:lnTo>
                  <a:lnTo>
                    <a:pt x="26670" y="132080"/>
                  </a:lnTo>
                  <a:lnTo>
                    <a:pt x="25400" y="154940"/>
                  </a:lnTo>
                  <a:lnTo>
                    <a:pt x="25400" y="184150"/>
                  </a:lnTo>
                  <a:lnTo>
                    <a:pt x="24130" y="193040"/>
                  </a:lnTo>
                  <a:lnTo>
                    <a:pt x="21590" y="201930"/>
                  </a:lnTo>
                  <a:lnTo>
                    <a:pt x="19050" y="210820"/>
                  </a:lnTo>
                  <a:lnTo>
                    <a:pt x="16510" y="220980"/>
                  </a:lnTo>
                  <a:lnTo>
                    <a:pt x="15240" y="232410"/>
                  </a:lnTo>
                  <a:lnTo>
                    <a:pt x="13970" y="243840"/>
                  </a:lnTo>
                  <a:lnTo>
                    <a:pt x="13970" y="254000"/>
                  </a:lnTo>
                  <a:lnTo>
                    <a:pt x="12700" y="273050"/>
                  </a:lnTo>
                  <a:lnTo>
                    <a:pt x="11430" y="281940"/>
                  </a:lnTo>
                  <a:lnTo>
                    <a:pt x="8890" y="290830"/>
                  </a:lnTo>
                  <a:lnTo>
                    <a:pt x="0" y="3175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267200" y="3810000"/>
              <a:ext cx="38101" cy="317501"/>
            </a:xfrm>
            <a:custGeom>
              <a:avLst/>
              <a:gdLst/>
              <a:ahLst/>
              <a:cxnLst/>
              <a:rect l="0" t="0" r="0" b="0"/>
              <a:pathLst>
                <a:path w="38101" h="317501">
                  <a:moveTo>
                    <a:pt x="38100" y="0"/>
                  </a:moveTo>
                  <a:lnTo>
                    <a:pt x="38100" y="222250"/>
                  </a:lnTo>
                  <a:lnTo>
                    <a:pt x="36830" y="231140"/>
                  </a:lnTo>
                  <a:lnTo>
                    <a:pt x="34290" y="240030"/>
                  </a:lnTo>
                  <a:lnTo>
                    <a:pt x="31750" y="248920"/>
                  </a:lnTo>
                  <a:lnTo>
                    <a:pt x="27940" y="257810"/>
                  </a:lnTo>
                  <a:lnTo>
                    <a:pt x="24130" y="266700"/>
                  </a:lnTo>
                  <a:lnTo>
                    <a:pt x="16510" y="283210"/>
                  </a:lnTo>
                  <a:lnTo>
                    <a:pt x="0" y="3175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483100" y="3751580"/>
              <a:ext cx="241301" cy="171451"/>
            </a:xfrm>
            <a:custGeom>
              <a:avLst/>
              <a:gdLst/>
              <a:ahLst/>
              <a:cxnLst/>
              <a:rect l="0" t="0" r="0" b="0"/>
              <a:pathLst>
                <a:path w="241301" h="171451">
                  <a:moveTo>
                    <a:pt x="0" y="7620"/>
                  </a:moveTo>
                  <a:lnTo>
                    <a:pt x="13970" y="1270"/>
                  </a:lnTo>
                  <a:lnTo>
                    <a:pt x="21590" y="0"/>
                  </a:lnTo>
                  <a:lnTo>
                    <a:pt x="31750" y="1270"/>
                  </a:lnTo>
                  <a:lnTo>
                    <a:pt x="41910" y="3810"/>
                  </a:lnTo>
                  <a:lnTo>
                    <a:pt x="53340" y="5080"/>
                  </a:lnTo>
                  <a:lnTo>
                    <a:pt x="64770" y="6350"/>
                  </a:lnTo>
                  <a:lnTo>
                    <a:pt x="77470" y="6350"/>
                  </a:lnTo>
                  <a:lnTo>
                    <a:pt x="86360" y="7620"/>
                  </a:lnTo>
                  <a:lnTo>
                    <a:pt x="93980" y="11430"/>
                  </a:lnTo>
                  <a:lnTo>
                    <a:pt x="101600" y="13970"/>
                  </a:lnTo>
                  <a:lnTo>
                    <a:pt x="107950" y="19050"/>
                  </a:lnTo>
                  <a:lnTo>
                    <a:pt x="115570" y="25400"/>
                  </a:lnTo>
                  <a:lnTo>
                    <a:pt x="124460" y="31750"/>
                  </a:lnTo>
                  <a:lnTo>
                    <a:pt x="135890" y="43180"/>
                  </a:lnTo>
                  <a:lnTo>
                    <a:pt x="142240" y="48260"/>
                  </a:lnTo>
                  <a:lnTo>
                    <a:pt x="144780" y="55880"/>
                  </a:lnTo>
                  <a:lnTo>
                    <a:pt x="147320" y="64770"/>
                  </a:lnTo>
                  <a:lnTo>
                    <a:pt x="149860" y="76200"/>
                  </a:lnTo>
                  <a:lnTo>
                    <a:pt x="149860" y="85090"/>
                  </a:lnTo>
                  <a:lnTo>
                    <a:pt x="151130" y="95250"/>
                  </a:lnTo>
                  <a:lnTo>
                    <a:pt x="151130" y="104140"/>
                  </a:lnTo>
                  <a:lnTo>
                    <a:pt x="149860" y="113030"/>
                  </a:lnTo>
                  <a:lnTo>
                    <a:pt x="148590" y="121920"/>
                  </a:lnTo>
                  <a:lnTo>
                    <a:pt x="144780" y="129540"/>
                  </a:lnTo>
                  <a:lnTo>
                    <a:pt x="139700" y="137160"/>
                  </a:lnTo>
                  <a:lnTo>
                    <a:pt x="130810" y="143510"/>
                  </a:lnTo>
                  <a:lnTo>
                    <a:pt x="120650" y="148590"/>
                  </a:lnTo>
                  <a:lnTo>
                    <a:pt x="102870" y="158750"/>
                  </a:lnTo>
                  <a:lnTo>
                    <a:pt x="93980" y="163830"/>
                  </a:lnTo>
                  <a:lnTo>
                    <a:pt x="83820" y="166370"/>
                  </a:lnTo>
                  <a:lnTo>
                    <a:pt x="72390" y="168910"/>
                  </a:lnTo>
                  <a:lnTo>
                    <a:pt x="60960" y="170180"/>
                  </a:lnTo>
                  <a:lnTo>
                    <a:pt x="50800" y="171450"/>
                  </a:lnTo>
                  <a:lnTo>
                    <a:pt x="40640" y="171450"/>
                  </a:lnTo>
                  <a:lnTo>
                    <a:pt x="31750" y="171450"/>
                  </a:lnTo>
                  <a:lnTo>
                    <a:pt x="24130" y="168910"/>
                  </a:lnTo>
                  <a:lnTo>
                    <a:pt x="17780" y="165100"/>
                  </a:lnTo>
                  <a:lnTo>
                    <a:pt x="11430" y="158750"/>
                  </a:lnTo>
                  <a:lnTo>
                    <a:pt x="8890" y="153670"/>
                  </a:lnTo>
                  <a:lnTo>
                    <a:pt x="8890" y="148590"/>
                  </a:lnTo>
                  <a:lnTo>
                    <a:pt x="10160" y="143510"/>
                  </a:lnTo>
                  <a:lnTo>
                    <a:pt x="13970" y="139700"/>
                  </a:lnTo>
                  <a:lnTo>
                    <a:pt x="19050" y="134620"/>
                  </a:lnTo>
                  <a:lnTo>
                    <a:pt x="25400" y="130810"/>
                  </a:lnTo>
                  <a:lnTo>
                    <a:pt x="34290" y="125730"/>
                  </a:lnTo>
                  <a:lnTo>
                    <a:pt x="43180" y="121920"/>
                  </a:lnTo>
                  <a:lnTo>
                    <a:pt x="54610" y="118110"/>
                  </a:lnTo>
                  <a:lnTo>
                    <a:pt x="64770" y="116840"/>
                  </a:lnTo>
                  <a:lnTo>
                    <a:pt x="73660" y="116840"/>
                  </a:lnTo>
                  <a:lnTo>
                    <a:pt x="83820" y="118110"/>
                  </a:lnTo>
                  <a:lnTo>
                    <a:pt x="93980" y="119380"/>
                  </a:lnTo>
                  <a:lnTo>
                    <a:pt x="104140" y="120650"/>
                  </a:lnTo>
                  <a:lnTo>
                    <a:pt x="116840" y="120650"/>
                  </a:lnTo>
                  <a:lnTo>
                    <a:pt x="125730" y="123190"/>
                  </a:lnTo>
                  <a:lnTo>
                    <a:pt x="133350" y="125730"/>
                  </a:lnTo>
                  <a:lnTo>
                    <a:pt x="139700" y="128270"/>
                  </a:lnTo>
                  <a:lnTo>
                    <a:pt x="148590" y="132080"/>
                  </a:lnTo>
                  <a:lnTo>
                    <a:pt x="157480" y="135890"/>
                  </a:lnTo>
                  <a:lnTo>
                    <a:pt x="168910" y="139700"/>
                  </a:lnTo>
                  <a:lnTo>
                    <a:pt x="180340" y="142240"/>
                  </a:lnTo>
                  <a:lnTo>
                    <a:pt x="191770" y="143510"/>
                  </a:lnTo>
                  <a:lnTo>
                    <a:pt x="241300" y="14732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4025900" y="4216400"/>
            <a:ext cx="647701" cy="914401"/>
            <a:chOff x="4025900" y="4216400"/>
            <a:chExt cx="647701" cy="914401"/>
          </a:xfrm>
        </p:grpSpPr>
        <p:sp>
          <p:nvSpPr>
            <p:cNvPr id="52" name="Freeform 51"/>
            <p:cNvSpPr/>
            <p:nvPr/>
          </p:nvSpPr>
          <p:spPr>
            <a:xfrm>
              <a:off x="4076700" y="4343400"/>
              <a:ext cx="25401" cy="292101"/>
            </a:xfrm>
            <a:custGeom>
              <a:avLst/>
              <a:gdLst/>
              <a:ahLst/>
              <a:cxnLst/>
              <a:rect l="0" t="0" r="0" b="0"/>
              <a:pathLst>
                <a:path w="25401" h="292101">
                  <a:moveTo>
                    <a:pt x="25400" y="0"/>
                  </a:moveTo>
                  <a:lnTo>
                    <a:pt x="25400" y="172720"/>
                  </a:lnTo>
                  <a:lnTo>
                    <a:pt x="24130" y="184150"/>
                  </a:lnTo>
                  <a:lnTo>
                    <a:pt x="21590" y="198120"/>
                  </a:lnTo>
                  <a:lnTo>
                    <a:pt x="19050" y="212090"/>
                  </a:lnTo>
                  <a:lnTo>
                    <a:pt x="16510" y="226060"/>
                  </a:lnTo>
                  <a:lnTo>
                    <a:pt x="15240" y="240030"/>
                  </a:lnTo>
                  <a:lnTo>
                    <a:pt x="0" y="2921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199890" y="4324350"/>
              <a:ext cx="219711" cy="295911"/>
            </a:xfrm>
            <a:custGeom>
              <a:avLst/>
              <a:gdLst/>
              <a:ahLst/>
              <a:cxnLst/>
              <a:rect l="0" t="0" r="0" b="0"/>
              <a:pathLst>
                <a:path w="219711" h="295911">
                  <a:moveTo>
                    <a:pt x="41910" y="19050"/>
                  </a:moveTo>
                  <a:lnTo>
                    <a:pt x="77470" y="1270"/>
                  </a:lnTo>
                  <a:lnTo>
                    <a:pt x="83820" y="0"/>
                  </a:lnTo>
                  <a:lnTo>
                    <a:pt x="90170" y="1270"/>
                  </a:lnTo>
                  <a:lnTo>
                    <a:pt x="95250" y="2540"/>
                  </a:lnTo>
                  <a:lnTo>
                    <a:pt x="101600" y="5080"/>
                  </a:lnTo>
                  <a:lnTo>
                    <a:pt x="107950" y="8890"/>
                  </a:lnTo>
                  <a:lnTo>
                    <a:pt x="123190" y="15240"/>
                  </a:lnTo>
                  <a:lnTo>
                    <a:pt x="139700" y="24130"/>
                  </a:lnTo>
                  <a:lnTo>
                    <a:pt x="144780" y="27940"/>
                  </a:lnTo>
                  <a:lnTo>
                    <a:pt x="148590" y="31750"/>
                  </a:lnTo>
                  <a:lnTo>
                    <a:pt x="151130" y="35560"/>
                  </a:lnTo>
                  <a:lnTo>
                    <a:pt x="157480" y="48260"/>
                  </a:lnTo>
                  <a:lnTo>
                    <a:pt x="161290" y="55880"/>
                  </a:lnTo>
                  <a:lnTo>
                    <a:pt x="165100" y="62230"/>
                  </a:lnTo>
                  <a:lnTo>
                    <a:pt x="168910" y="67310"/>
                  </a:lnTo>
                  <a:lnTo>
                    <a:pt x="173990" y="72390"/>
                  </a:lnTo>
                  <a:lnTo>
                    <a:pt x="176530" y="80010"/>
                  </a:lnTo>
                  <a:lnTo>
                    <a:pt x="177800" y="88900"/>
                  </a:lnTo>
                  <a:lnTo>
                    <a:pt x="179070" y="100330"/>
                  </a:lnTo>
                  <a:lnTo>
                    <a:pt x="180340" y="111760"/>
                  </a:lnTo>
                  <a:lnTo>
                    <a:pt x="180340" y="127000"/>
                  </a:lnTo>
                  <a:lnTo>
                    <a:pt x="180340" y="140970"/>
                  </a:lnTo>
                  <a:lnTo>
                    <a:pt x="180340" y="152400"/>
                  </a:lnTo>
                  <a:lnTo>
                    <a:pt x="177800" y="161290"/>
                  </a:lnTo>
                  <a:lnTo>
                    <a:pt x="175260" y="168910"/>
                  </a:lnTo>
                  <a:lnTo>
                    <a:pt x="171450" y="176530"/>
                  </a:lnTo>
                  <a:lnTo>
                    <a:pt x="163830" y="193040"/>
                  </a:lnTo>
                  <a:lnTo>
                    <a:pt x="151130" y="218440"/>
                  </a:lnTo>
                  <a:lnTo>
                    <a:pt x="146050" y="226060"/>
                  </a:lnTo>
                  <a:lnTo>
                    <a:pt x="139700" y="234950"/>
                  </a:lnTo>
                  <a:lnTo>
                    <a:pt x="132080" y="243840"/>
                  </a:lnTo>
                  <a:lnTo>
                    <a:pt x="125730" y="248920"/>
                  </a:lnTo>
                  <a:lnTo>
                    <a:pt x="120650" y="252730"/>
                  </a:lnTo>
                  <a:lnTo>
                    <a:pt x="115570" y="255270"/>
                  </a:lnTo>
                  <a:lnTo>
                    <a:pt x="109220" y="260350"/>
                  </a:lnTo>
                  <a:lnTo>
                    <a:pt x="102870" y="265430"/>
                  </a:lnTo>
                  <a:lnTo>
                    <a:pt x="95250" y="271780"/>
                  </a:lnTo>
                  <a:lnTo>
                    <a:pt x="87630" y="278130"/>
                  </a:lnTo>
                  <a:lnTo>
                    <a:pt x="78740" y="283210"/>
                  </a:lnTo>
                  <a:lnTo>
                    <a:pt x="71120" y="288290"/>
                  </a:lnTo>
                  <a:lnTo>
                    <a:pt x="60960" y="292100"/>
                  </a:lnTo>
                  <a:lnTo>
                    <a:pt x="50800" y="294640"/>
                  </a:lnTo>
                  <a:lnTo>
                    <a:pt x="39370" y="295910"/>
                  </a:lnTo>
                  <a:lnTo>
                    <a:pt x="30480" y="294640"/>
                  </a:lnTo>
                  <a:lnTo>
                    <a:pt x="22860" y="293370"/>
                  </a:lnTo>
                  <a:lnTo>
                    <a:pt x="16510" y="290830"/>
                  </a:lnTo>
                  <a:lnTo>
                    <a:pt x="11430" y="285750"/>
                  </a:lnTo>
                  <a:lnTo>
                    <a:pt x="5080" y="280670"/>
                  </a:lnTo>
                  <a:lnTo>
                    <a:pt x="1270" y="274320"/>
                  </a:lnTo>
                  <a:lnTo>
                    <a:pt x="0" y="264160"/>
                  </a:lnTo>
                  <a:lnTo>
                    <a:pt x="2540" y="251460"/>
                  </a:lnTo>
                  <a:lnTo>
                    <a:pt x="7620" y="237490"/>
                  </a:lnTo>
                  <a:lnTo>
                    <a:pt x="11430" y="224790"/>
                  </a:lnTo>
                  <a:lnTo>
                    <a:pt x="16510" y="214630"/>
                  </a:lnTo>
                  <a:lnTo>
                    <a:pt x="20320" y="204470"/>
                  </a:lnTo>
                  <a:lnTo>
                    <a:pt x="27940" y="195580"/>
                  </a:lnTo>
                  <a:lnTo>
                    <a:pt x="36830" y="189230"/>
                  </a:lnTo>
                  <a:lnTo>
                    <a:pt x="46990" y="182880"/>
                  </a:lnTo>
                  <a:lnTo>
                    <a:pt x="58420" y="179070"/>
                  </a:lnTo>
                  <a:lnTo>
                    <a:pt x="69850" y="176530"/>
                  </a:lnTo>
                  <a:lnTo>
                    <a:pt x="81280" y="175260"/>
                  </a:lnTo>
                  <a:lnTo>
                    <a:pt x="92710" y="175260"/>
                  </a:lnTo>
                  <a:lnTo>
                    <a:pt x="102870" y="176530"/>
                  </a:lnTo>
                  <a:lnTo>
                    <a:pt x="111760" y="179070"/>
                  </a:lnTo>
                  <a:lnTo>
                    <a:pt x="120650" y="182880"/>
                  </a:lnTo>
                  <a:lnTo>
                    <a:pt x="129540" y="185420"/>
                  </a:lnTo>
                  <a:lnTo>
                    <a:pt x="138430" y="189230"/>
                  </a:lnTo>
                  <a:lnTo>
                    <a:pt x="146050" y="193040"/>
                  </a:lnTo>
                  <a:lnTo>
                    <a:pt x="152400" y="196850"/>
                  </a:lnTo>
                  <a:lnTo>
                    <a:pt x="157480" y="201930"/>
                  </a:lnTo>
                  <a:lnTo>
                    <a:pt x="163830" y="207010"/>
                  </a:lnTo>
                  <a:lnTo>
                    <a:pt x="171450" y="213360"/>
                  </a:lnTo>
                  <a:lnTo>
                    <a:pt x="179070" y="220980"/>
                  </a:lnTo>
                  <a:lnTo>
                    <a:pt x="185420" y="228600"/>
                  </a:lnTo>
                  <a:lnTo>
                    <a:pt x="191770" y="236220"/>
                  </a:lnTo>
                  <a:lnTo>
                    <a:pt x="196850" y="243840"/>
                  </a:lnTo>
                  <a:lnTo>
                    <a:pt x="201930" y="251460"/>
                  </a:lnTo>
                  <a:lnTo>
                    <a:pt x="205740" y="256540"/>
                  </a:lnTo>
                  <a:lnTo>
                    <a:pt x="219710" y="27305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484370" y="4216400"/>
              <a:ext cx="189231" cy="139701"/>
            </a:xfrm>
            <a:custGeom>
              <a:avLst/>
              <a:gdLst/>
              <a:ahLst/>
              <a:cxnLst/>
              <a:rect l="0" t="0" r="0" b="0"/>
              <a:pathLst>
                <a:path w="189231" h="139701">
                  <a:moveTo>
                    <a:pt x="36830" y="0"/>
                  </a:moveTo>
                  <a:lnTo>
                    <a:pt x="50800" y="6350"/>
                  </a:lnTo>
                  <a:lnTo>
                    <a:pt x="58420" y="10160"/>
                  </a:lnTo>
                  <a:lnTo>
                    <a:pt x="68580" y="13970"/>
                  </a:lnTo>
                  <a:lnTo>
                    <a:pt x="78740" y="17780"/>
                  </a:lnTo>
                  <a:lnTo>
                    <a:pt x="87630" y="22860"/>
                  </a:lnTo>
                  <a:lnTo>
                    <a:pt x="93980" y="29210"/>
                  </a:lnTo>
                  <a:lnTo>
                    <a:pt x="100330" y="36830"/>
                  </a:lnTo>
                  <a:lnTo>
                    <a:pt x="106680" y="44450"/>
                  </a:lnTo>
                  <a:lnTo>
                    <a:pt x="111760" y="52070"/>
                  </a:lnTo>
                  <a:lnTo>
                    <a:pt x="115570" y="59690"/>
                  </a:lnTo>
                  <a:lnTo>
                    <a:pt x="119380" y="68580"/>
                  </a:lnTo>
                  <a:lnTo>
                    <a:pt x="121920" y="76200"/>
                  </a:lnTo>
                  <a:lnTo>
                    <a:pt x="123190" y="85090"/>
                  </a:lnTo>
                  <a:lnTo>
                    <a:pt x="120650" y="92710"/>
                  </a:lnTo>
                  <a:lnTo>
                    <a:pt x="116840" y="101600"/>
                  </a:lnTo>
                  <a:lnTo>
                    <a:pt x="111760" y="110490"/>
                  </a:lnTo>
                  <a:lnTo>
                    <a:pt x="106680" y="116840"/>
                  </a:lnTo>
                  <a:lnTo>
                    <a:pt x="101600" y="123190"/>
                  </a:lnTo>
                  <a:lnTo>
                    <a:pt x="96520" y="128270"/>
                  </a:lnTo>
                  <a:lnTo>
                    <a:pt x="91440" y="132080"/>
                  </a:lnTo>
                  <a:lnTo>
                    <a:pt x="83820" y="134620"/>
                  </a:lnTo>
                  <a:lnTo>
                    <a:pt x="77470" y="135890"/>
                  </a:lnTo>
                  <a:lnTo>
                    <a:pt x="68580" y="137160"/>
                  </a:lnTo>
                  <a:lnTo>
                    <a:pt x="60960" y="138430"/>
                  </a:lnTo>
                  <a:lnTo>
                    <a:pt x="53340" y="138430"/>
                  </a:lnTo>
                  <a:lnTo>
                    <a:pt x="36830" y="139700"/>
                  </a:lnTo>
                  <a:lnTo>
                    <a:pt x="27940" y="139700"/>
                  </a:lnTo>
                  <a:lnTo>
                    <a:pt x="20320" y="138430"/>
                  </a:lnTo>
                  <a:lnTo>
                    <a:pt x="11430" y="135890"/>
                  </a:lnTo>
                  <a:lnTo>
                    <a:pt x="2540" y="133350"/>
                  </a:lnTo>
                  <a:lnTo>
                    <a:pt x="0" y="129540"/>
                  </a:lnTo>
                  <a:lnTo>
                    <a:pt x="1270" y="125730"/>
                  </a:lnTo>
                  <a:lnTo>
                    <a:pt x="5080" y="121920"/>
                  </a:lnTo>
                  <a:lnTo>
                    <a:pt x="12700" y="114300"/>
                  </a:lnTo>
                  <a:lnTo>
                    <a:pt x="16510" y="109220"/>
                  </a:lnTo>
                  <a:lnTo>
                    <a:pt x="24130" y="106680"/>
                  </a:lnTo>
                  <a:lnTo>
                    <a:pt x="35560" y="105410"/>
                  </a:lnTo>
                  <a:lnTo>
                    <a:pt x="48260" y="104140"/>
                  </a:lnTo>
                  <a:lnTo>
                    <a:pt x="59690" y="102870"/>
                  </a:lnTo>
                  <a:lnTo>
                    <a:pt x="71120" y="102870"/>
                  </a:lnTo>
                  <a:lnTo>
                    <a:pt x="81280" y="102870"/>
                  </a:lnTo>
                  <a:lnTo>
                    <a:pt x="90170" y="102870"/>
                  </a:lnTo>
                  <a:lnTo>
                    <a:pt x="99060" y="105410"/>
                  </a:lnTo>
                  <a:lnTo>
                    <a:pt x="107950" y="107950"/>
                  </a:lnTo>
                  <a:lnTo>
                    <a:pt x="119380" y="110490"/>
                  </a:lnTo>
                  <a:lnTo>
                    <a:pt x="133350" y="111760"/>
                  </a:lnTo>
                  <a:lnTo>
                    <a:pt x="147320" y="113030"/>
                  </a:lnTo>
                  <a:lnTo>
                    <a:pt x="158750" y="114300"/>
                  </a:lnTo>
                  <a:lnTo>
                    <a:pt x="167640" y="116840"/>
                  </a:lnTo>
                  <a:lnTo>
                    <a:pt x="189230" y="1270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025900" y="4762500"/>
              <a:ext cx="25401" cy="368301"/>
            </a:xfrm>
            <a:custGeom>
              <a:avLst/>
              <a:gdLst/>
              <a:ahLst/>
              <a:cxnLst/>
              <a:rect l="0" t="0" r="0" b="0"/>
              <a:pathLst>
                <a:path w="25401" h="368301">
                  <a:moveTo>
                    <a:pt x="0" y="0"/>
                  </a:moveTo>
                  <a:lnTo>
                    <a:pt x="0" y="82550"/>
                  </a:lnTo>
                  <a:lnTo>
                    <a:pt x="1270" y="92710"/>
                  </a:lnTo>
                  <a:lnTo>
                    <a:pt x="3810" y="104140"/>
                  </a:lnTo>
                  <a:lnTo>
                    <a:pt x="6350" y="116840"/>
                  </a:lnTo>
                  <a:lnTo>
                    <a:pt x="8890" y="127000"/>
                  </a:lnTo>
                  <a:lnTo>
                    <a:pt x="10160" y="137160"/>
                  </a:lnTo>
                  <a:lnTo>
                    <a:pt x="11430" y="146050"/>
                  </a:lnTo>
                  <a:lnTo>
                    <a:pt x="11430" y="154940"/>
                  </a:lnTo>
                  <a:lnTo>
                    <a:pt x="12700" y="172720"/>
                  </a:lnTo>
                  <a:lnTo>
                    <a:pt x="12700" y="226060"/>
                  </a:lnTo>
                  <a:lnTo>
                    <a:pt x="12700" y="234950"/>
                  </a:lnTo>
                  <a:lnTo>
                    <a:pt x="13970" y="243840"/>
                  </a:lnTo>
                  <a:lnTo>
                    <a:pt x="16510" y="252730"/>
                  </a:lnTo>
                  <a:lnTo>
                    <a:pt x="19050" y="261620"/>
                  </a:lnTo>
                  <a:lnTo>
                    <a:pt x="21590" y="273050"/>
                  </a:lnTo>
                  <a:lnTo>
                    <a:pt x="22860" y="287020"/>
                  </a:lnTo>
                  <a:lnTo>
                    <a:pt x="24130" y="313690"/>
                  </a:lnTo>
                  <a:lnTo>
                    <a:pt x="24130" y="325120"/>
                  </a:lnTo>
                  <a:lnTo>
                    <a:pt x="25400" y="3683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178300" y="4724400"/>
              <a:ext cx="232411" cy="317501"/>
            </a:xfrm>
            <a:custGeom>
              <a:avLst/>
              <a:gdLst/>
              <a:ahLst/>
              <a:cxnLst/>
              <a:rect l="0" t="0" r="0" b="0"/>
              <a:pathLst>
                <a:path w="232411" h="317501">
                  <a:moveTo>
                    <a:pt x="0" y="38100"/>
                  </a:moveTo>
                  <a:lnTo>
                    <a:pt x="13970" y="24130"/>
                  </a:lnTo>
                  <a:lnTo>
                    <a:pt x="20320" y="19050"/>
                  </a:lnTo>
                  <a:lnTo>
                    <a:pt x="27940" y="13970"/>
                  </a:lnTo>
                  <a:lnTo>
                    <a:pt x="35560" y="8890"/>
                  </a:lnTo>
                  <a:lnTo>
                    <a:pt x="43180" y="6350"/>
                  </a:lnTo>
                  <a:lnTo>
                    <a:pt x="52070" y="3810"/>
                  </a:lnTo>
                  <a:lnTo>
                    <a:pt x="59690" y="2540"/>
                  </a:lnTo>
                  <a:lnTo>
                    <a:pt x="69850" y="1270"/>
                  </a:lnTo>
                  <a:lnTo>
                    <a:pt x="80010" y="1270"/>
                  </a:lnTo>
                  <a:lnTo>
                    <a:pt x="101600" y="0"/>
                  </a:lnTo>
                  <a:lnTo>
                    <a:pt x="120650" y="0"/>
                  </a:lnTo>
                  <a:lnTo>
                    <a:pt x="128270" y="2540"/>
                  </a:lnTo>
                  <a:lnTo>
                    <a:pt x="134620" y="7620"/>
                  </a:lnTo>
                  <a:lnTo>
                    <a:pt x="156210" y="29210"/>
                  </a:lnTo>
                  <a:lnTo>
                    <a:pt x="158750" y="36830"/>
                  </a:lnTo>
                  <a:lnTo>
                    <a:pt x="161290" y="49530"/>
                  </a:lnTo>
                  <a:lnTo>
                    <a:pt x="162560" y="62230"/>
                  </a:lnTo>
                  <a:lnTo>
                    <a:pt x="158750" y="73660"/>
                  </a:lnTo>
                  <a:lnTo>
                    <a:pt x="152400" y="85090"/>
                  </a:lnTo>
                  <a:lnTo>
                    <a:pt x="143510" y="93980"/>
                  </a:lnTo>
                  <a:lnTo>
                    <a:pt x="138430" y="104140"/>
                  </a:lnTo>
                  <a:lnTo>
                    <a:pt x="134620" y="113030"/>
                  </a:lnTo>
                  <a:lnTo>
                    <a:pt x="132080" y="121920"/>
                  </a:lnTo>
                  <a:lnTo>
                    <a:pt x="127000" y="128270"/>
                  </a:lnTo>
                  <a:lnTo>
                    <a:pt x="121920" y="132080"/>
                  </a:lnTo>
                  <a:lnTo>
                    <a:pt x="115570" y="134620"/>
                  </a:lnTo>
                  <a:lnTo>
                    <a:pt x="109220" y="138430"/>
                  </a:lnTo>
                  <a:lnTo>
                    <a:pt x="104140" y="144780"/>
                  </a:lnTo>
                  <a:lnTo>
                    <a:pt x="99060" y="151130"/>
                  </a:lnTo>
                  <a:lnTo>
                    <a:pt x="92710" y="157480"/>
                  </a:lnTo>
                  <a:lnTo>
                    <a:pt x="86360" y="162560"/>
                  </a:lnTo>
                  <a:lnTo>
                    <a:pt x="78740" y="167640"/>
                  </a:lnTo>
                  <a:lnTo>
                    <a:pt x="76200" y="173990"/>
                  </a:lnTo>
                  <a:lnTo>
                    <a:pt x="77470" y="180340"/>
                  </a:lnTo>
                  <a:lnTo>
                    <a:pt x="81280" y="187960"/>
                  </a:lnTo>
                  <a:lnTo>
                    <a:pt x="86360" y="193040"/>
                  </a:lnTo>
                  <a:lnTo>
                    <a:pt x="92710" y="196850"/>
                  </a:lnTo>
                  <a:lnTo>
                    <a:pt x="119380" y="204470"/>
                  </a:lnTo>
                  <a:lnTo>
                    <a:pt x="130810" y="208280"/>
                  </a:lnTo>
                  <a:lnTo>
                    <a:pt x="140970" y="210820"/>
                  </a:lnTo>
                  <a:lnTo>
                    <a:pt x="149860" y="212090"/>
                  </a:lnTo>
                  <a:lnTo>
                    <a:pt x="158750" y="213360"/>
                  </a:lnTo>
                  <a:lnTo>
                    <a:pt x="168910" y="215900"/>
                  </a:lnTo>
                  <a:lnTo>
                    <a:pt x="176530" y="218440"/>
                  </a:lnTo>
                  <a:lnTo>
                    <a:pt x="185420" y="222250"/>
                  </a:lnTo>
                  <a:lnTo>
                    <a:pt x="194310" y="224790"/>
                  </a:lnTo>
                  <a:lnTo>
                    <a:pt x="203200" y="226060"/>
                  </a:lnTo>
                  <a:lnTo>
                    <a:pt x="212090" y="226060"/>
                  </a:lnTo>
                  <a:lnTo>
                    <a:pt x="218440" y="229870"/>
                  </a:lnTo>
                  <a:lnTo>
                    <a:pt x="224790" y="234950"/>
                  </a:lnTo>
                  <a:lnTo>
                    <a:pt x="229870" y="241300"/>
                  </a:lnTo>
                  <a:lnTo>
                    <a:pt x="232410" y="247650"/>
                  </a:lnTo>
                  <a:lnTo>
                    <a:pt x="232410" y="252730"/>
                  </a:lnTo>
                  <a:lnTo>
                    <a:pt x="231140" y="256540"/>
                  </a:lnTo>
                  <a:lnTo>
                    <a:pt x="226060" y="266700"/>
                  </a:lnTo>
                  <a:lnTo>
                    <a:pt x="222250" y="270510"/>
                  </a:lnTo>
                  <a:lnTo>
                    <a:pt x="217170" y="274320"/>
                  </a:lnTo>
                  <a:lnTo>
                    <a:pt x="210820" y="279400"/>
                  </a:lnTo>
                  <a:lnTo>
                    <a:pt x="204470" y="283210"/>
                  </a:lnTo>
                  <a:lnTo>
                    <a:pt x="198120" y="288290"/>
                  </a:lnTo>
                  <a:lnTo>
                    <a:pt x="193040" y="292100"/>
                  </a:lnTo>
                  <a:lnTo>
                    <a:pt x="187960" y="295910"/>
                  </a:lnTo>
                  <a:lnTo>
                    <a:pt x="180340" y="300990"/>
                  </a:lnTo>
                  <a:lnTo>
                    <a:pt x="171450" y="304800"/>
                  </a:lnTo>
                  <a:lnTo>
                    <a:pt x="139700" y="3175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3898900" y="5219700"/>
            <a:ext cx="647701" cy="508001"/>
            <a:chOff x="3898900" y="5219700"/>
            <a:chExt cx="647701" cy="508001"/>
          </a:xfrm>
        </p:grpSpPr>
        <p:sp>
          <p:nvSpPr>
            <p:cNvPr id="58" name="Freeform 57"/>
            <p:cNvSpPr/>
            <p:nvPr/>
          </p:nvSpPr>
          <p:spPr>
            <a:xfrm>
              <a:off x="3898900" y="5359400"/>
              <a:ext cx="38101" cy="292101"/>
            </a:xfrm>
            <a:custGeom>
              <a:avLst/>
              <a:gdLst/>
              <a:ahLst/>
              <a:cxnLst/>
              <a:rect l="0" t="0" r="0" b="0"/>
              <a:pathLst>
                <a:path w="38101" h="292101">
                  <a:moveTo>
                    <a:pt x="38100" y="0"/>
                  </a:moveTo>
                  <a:lnTo>
                    <a:pt x="20320" y="53340"/>
                  </a:lnTo>
                  <a:lnTo>
                    <a:pt x="17780" y="63500"/>
                  </a:lnTo>
                  <a:lnTo>
                    <a:pt x="16510" y="73660"/>
                  </a:lnTo>
                  <a:lnTo>
                    <a:pt x="15240" y="82550"/>
                  </a:lnTo>
                  <a:lnTo>
                    <a:pt x="13970" y="92710"/>
                  </a:lnTo>
                  <a:lnTo>
                    <a:pt x="13970" y="104140"/>
                  </a:lnTo>
                  <a:lnTo>
                    <a:pt x="12700" y="137160"/>
                  </a:lnTo>
                  <a:lnTo>
                    <a:pt x="12700" y="146050"/>
                  </a:lnTo>
                  <a:lnTo>
                    <a:pt x="11430" y="154940"/>
                  </a:lnTo>
                  <a:lnTo>
                    <a:pt x="8890" y="163830"/>
                  </a:lnTo>
                  <a:lnTo>
                    <a:pt x="6350" y="172720"/>
                  </a:lnTo>
                  <a:lnTo>
                    <a:pt x="3810" y="181610"/>
                  </a:lnTo>
                  <a:lnTo>
                    <a:pt x="2540" y="190500"/>
                  </a:lnTo>
                  <a:lnTo>
                    <a:pt x="1270" y="199390"/>
                  </a:lnTo>
                  <a:lnTo>
                    <a:pt x="1270" y="209550"/>
                  </a:lnTo>
                  <a:lnTo>
                    <a:pt x="0" y="237490"/>
                  </a:lnTo>
                  <a:lnTo>
                    <a:pt x="0" y="2921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076700" y="5359400"/>
              <a:ext cx="177801" cy="200661"/>
            </a:xfrm>
            <a:custGeom>
              <a:avLst/>
              <a:gdLst/>
              <a:ahLst/>
              <a:cxnLst/>
              <a:rect l="0" t="0" r="0" b="0"/>
              <a:pathLst>
                <a:path w="177801" h="200661">
                  <a:moveTo>
                    <a:pt x="38100" y="0"/>
                  </a:moveTo>
                  <a:lnTo>
                    <a:pt x="7620" y="59690"/>
                  </a:lnTo>
                  <a:lnTo>
                    <a:pt x="5080" y="69850"/>
                  </a:lnTo>
                  <a:lnTo>
                    <a:pt x="3810" y="80010"/>
                  </a:lnTo>
                  <a:lnTo>
                    <a:pt x="2540" y="91440"/>
                  </a:lnTo>
                  <a:lnTo>
                    <a:pt x="1270" y="101600"/>
                  </a:lnTo>
                  <a:lnTo>
                    <a:pt x="1270" y="111760"/>
                  </a:lnTo>
                  <a:lnTo>
                    <a:pt x="1270" y="120650"/>
                  </a:lnTo>
                  <a:lnTo>
                    <a:pt x="0" y="154940"/>
                  </a:lnTo>
                  <a:lnTo>
                    <a:pt x="1270" y="163830"/>
                  </a:lnTo>
                  <a:lnTo>
                    <a:pt x="3810" y="171450"/>
                  </a:lnTo>
                  <a:lnTo>
                    <a:pt x="6350" y="177800"/>
                  </a:lnTo>
                  <a:lnTo>
                    <a:pt x="11430" y="182880"/>
                  </a:lnTo>
                  <a:lnTo>
                    <a:pt x="17780" y="187960"/>
                  </a:lnTo>
                  <a:lnTo>
                    <a:pt x="24130" y="193040"/>
                  </a:lnTo>
                  <a:lnTo>
                    <a:pt x="31750" y="196850"/>
                  </a:lnTo>
                  <a:lnTo>
                    <a:pt x="39370" y="199390"/>
                  </a:lnTo>
                  <a:lnTo>
                    <a:pt x="46990" y="200660"/>
                  </a:lnTo>
                  <a:lnTo>
                    <a:pt x="55880" y="199390"/>
                  </a:lnTo>
                  <a:lnTo>
                    <a:pt x="63500" y="198120"/>
                  </a:lnTo>
                  <a:lnTo>
                    <a:pt x="72390" y="195580"/>
                  </a:lnTo>
                  <a:lnTo>
                    <a:pt x="83820" y="194310"/>
                  </a:lnTo>
                  <a:lnTo>
                    <a:pt x="96520" y="193040"/>
                  </a:lnTo>
                  <a:lnTo>
                    <a:pt x="130810" y="191770"/>
                  </a:lnTo>
                  <a:lnTo>
                    <a:pt x="177800" y="1905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41800" y="5397500"/>
              <a:ext cx="25401" cy="330201"/>
            </a:xfrm>
            <a:custGeom>
              <a:avLst/>
              <a:gdLst/>
              <a:ahLst/>
              <a:cxnLst/>
              <a:rect l="0" t="0" r="0" b="0"/>
              <a:pathLst>
                <a:path w="25401" h="330201">
                  <a:moveTo>
                    <a:pt x="25400" y="0"/>
                  </a:moveTo>
                  <a:lnTo>
                    <a:pt x="25400" y="13970"/>
                  </a:lnTo>
                  <a:lnTo>
                    <a:pt x="24130" y="20320"/>
                  </a:lnTo>
                  <a:lnTo>
                    <a:pt x="21590" y="27940"/>
                  </a:lnTo>
                  <a:lnTo>
                    <a:pt x="19050" y="35560"/>
                  </a:lnTo>
                  <a:lnTo>
                    <a:pt x="16510" y="44450"/>
                  </a:lnTo>
                  <a:lnTo>
                    <a:pt x="15240" y="54610"/>
                  </a:lnTo>
                  <a:lnTo>
                    <a:pt x="13970" y="66040"/>
                  </a:lnTo>
                  <a:lnTo>
                    <a:pt x="12700" y="76200"/>
                  </a:lnTo>
                  <a:lnTo>
                    <a:pt x="10160" y="86360"/>
                  </a:lnTo>
                  <a:lnTo>
                    <a:pt x="6350" y="95250"/>
                  </a:lnTo>
                  <a:lnTo>
                    <a:pt x="3810" y="106680"/>
                  </a:lnTo>
                  <a:lnTo>
                    <a:pt x="2540" y="116840"/>
                  </a:lnTo>
                  <a:lnTo>
                    <a:pt x="2540" y="129540"/>
                  </a:lnTo>
                  <a:lnTo>
                    <a:pt x="1270" y="140970"/>
                  </a:lnTo>
                  <a:lnTo>
                    <a:pt x="0" y="165100"/>
                  </a:lnTo>
                  <a:lnTo>
                    <a:pt x="0" y="245110"/>
                  </a:lnTo>
                  <a:lnTo>
                    <a:pt x="0" y="3302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434840" y="5219700"/>
              <a:ext cx="111761" cy="158751"/>
            </a:xfrm>
            <a:custGeom>
              <a:avLst/>
              <a:gdLst/>
              <a:ahLst/>
              <a:cxnLst/>
              <a:rect l="0" t="0" r="0" b="0"/>
              <a:pathLst>
                <a:path w="111761" h="158751">
                  <a:moveTo>
                    <a:pt x="35560" y="0"/>
                  </a:moveTo>
                  <a:lnTo>
                    <a:pt x="49530" y="6350"/>
                  </a:lnTo>
                  <a:lnTo>
                    <a:pt x="54610" y="8890"/>
                  </a:lnTo>
                  <a:lnTo>
                    <a:pt x="59690" y="10160"/>
                  </a:lnTo>
                  <a:lnTo>
                    <a:pt x="64770" y="11430"/>
                  </a:lnTo>
                  <a:lnTo>
                    <a:pt x="69850" y="13970"/>
                  </a:lnTo>
                  <a:lnTo>
                    <a:pt x="77470" y="19050"/>
                  </a:lnTo>
                  <a:lnTo>
                    <a:pt x="83820" y="25400"/>
                  </a:lnTo>
                  <a:lnTo>
                    <a:pt x="88900" y="31750"/>
                  </a:lnTo>
                  <a:lnTo>
                    <a:pt x="92710" y="36830"/>
                  </a:lnTo>
                  <a:lnTo>
                    <a:pt x="95250" y="40640"/>
                  </a:lnTo>
                  <a:lnTo>
                    <a:pt x="96520" y="48260"/>
                  </a:lnTo>
                  <a:lnTo>
                    <a:pt x="96520" y="58420"/>
                  </a:lnTo>
                  <a:lnTo>
                    <a:pt x="97790" y="76200"/>
                  </a:lnTo>
                  <a:lnTo>
                    <a:pt x="99060" y="88900"/>
                  </a:lnTo>
                  <a:lnTo>
                    <a:pt x="97790" y="96520"/>
                  </a:lnTo>
                  <a:lnTo>
                    <a:pt x="95250" y="104140"/>
                  </a:lnTo>
                  <a:lnTo>
                    <a:pt x="92710" y="111760"/>
                  </a:lnTo>
                  <a:lnTo>
                    <a:pt x="85090" y="120650"/>
                  </a:lnTo>
                  <a:lnTo>
                    <a:pt x="73660" y="130810"/>
                  </a:lnTo>
                  <a:lnTo>
                    <a:pt x="60960" y="142240"/>
                  </a:lnTo>
                  <a:lnTo>
                    <a:pt x="49530" y="149860"/>
                  </a:lnTo>
                  <a:lnTo>
                    <a:pt x="39370" y="154940"/>
                  </a:lnTo>
                  <a:lnTo>
                    <a:pt x="29210" y="158750"/>
                  </a:lnTo>
                  <a:lnTo>
                    <a:pt x="20320" y="158750"/>
                  </a:lnTo>
                  <a:lnTo>
                    <a:pt x="11430" y="158750"/>
                  </a:lnTo>
                  <a:lnTo>
                    <a:pt x="2540" y="156210"/>
                  </a:lnTo>
                  <a:lnTo>
                    <a:pt x="0" y="153670"/>
                  </a:lnTo>
                  <a:lnTo>
                    <a:pt x="0" y="149860"/>
                  </a:lnTo>
                  <a:lnTo>
                    <a:pt x="3810" y="147320"/>
                  </a:lnTo>
                  <a:lnTo>
                    <a:pt x="7620" y="144780"/>
                  </a:lnTo>
                  <a:lnTo>
                    <a:pt x="11430" y="142240"/>
                  </a:lnTo>
                  <a:lnTo>
                    <a:pt x="15240" y="142240"/>
                  </a:lnTo>
                  <a:lnTo>
                    <a:pt x="21590" y="140970"/>
                  </a:lnTo>
                  <a:lnTo>
                    <a:pt x="30480" y="140970"/>
                  </a:lnTo>
                  <a:lnTo>
                    <a:pt x="50800" y="139700"/>
                  </a:lnTo>
                  <a:lnTo>
                    <a:pt x="111760" y="139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 name="Freeform 62"/>
          <p:cNvSpPr/>
          <p:nvPr/>
        </p:nvSpPr>
        <p:spPr>
          <a:xfrm>
            <a:off x="4522470" y="4660900"/>
            <a:ext cx="113031" cy="119381"/>
          </a:xfrm>
          <a:custGeom>
            <a:avLst/>
            <a:gdLst/>
            <a:ahLst/>
            <a:cxnLst/>
            <a:rect l="0" t="0" r="0" b="0"/>
            <a:pathLst>
              <a:path w="113031" h="119381">
                <a:moveTo>
                  <a:pt x="11430" y="0"/>
                </a:moveTo>
                <a:lnTo>
                  <a:pt x="38100" y="0"/>
                </a:lnTo>
                <a:lnTo>
                  <a:pt x="48260" y="1270"/>
                </a:lnTo>
                <a:lnTo>
                  <a:pt x="55880" y="3810"/>
                </a:lnTo>
                <a:lnTo>
                  <a:pt x="68580" y="10160"/>
                </a:lnTo>
                <a:lnTo>
                  <a:pt x="85090" y="17780"/>
                </a:lnTo>
                <a:lnTo>
                  <a:pt x="91440" y="24130"/>
                </a:lnTo>
                <a:lnTo>
                  <a:pt x="96520" y="33020"/>
                </a:lnTo>
                <a:lnTo>
                  <a:pt x="102870" y="43180"/>
                </a:lnTo>
                <a:lnTo>
                  <a:pt x="104140" y="52070"/>
                </a:lnTo>
                <a:lnTo>
                  <a:pt x="104140" y="58420"/>
                </a:lnTo>
                <a:lnTo>
                  <a:pt x="102870" y="64770"/>
                </a:lnTo>
                <a:lnTo>
                  <a:pt x="99060" y="71120"/>
                </a:lnTo>
                <a:lnTo>
                  <a:pt x="93980" y="78740"/>
                </a:lnTo>
                <a:lnTo>
                  <a:pt x="87630" y="86360"/>
                </a:lnTo>
                <a:lnTo>
                  <a:pt x="82550" y="91440"/>
                </a:lnTo>
                <a:lnTo>
                  <a:pt x="76200" y="95250"/>
                </a:lnTo>
                <a:lnTo>
                  <a:pt x="72390" y="96520"/>
                </a:lnTo>
                <a:lnTo>
                  <a:pt x="64770" y="100330"/>
                </a:lnTo>
                <a:lnTo>
                  <a:pt x="44450" y="106680"/>
                </a:lnTo>
                <a:lnTo>
                  <a:pt x="10160" y="119380"/>
                </a:lnTo>
                <a:lnTo>
                  <a:pt x="3810" y="119380"/>
                </a:lnTo>
                <a:lnTo>
                  <a:pt x="0" y="115570"/>
                </a:lnTo>
                <a:lnTo>
                  <a:pt x="0" y="110490"/>
                </a:lnTo>
                <a:lnTo>
                  <a:pt x="2540" y="107950"/>
                </a:lnTo>
                <a:lnTo>
                  <a:pt x="6350" y="105410"/>
                </a:lnTo>
                <a:lnTo>
                  <a:pt x="12700" y="104140"/>
                </a:lnTo>
                <a:lnTo>
                  <a:pt x="19050" y="102870"/>
                </a:lnTo>
                <a:lnTo>
                  <a:pt x="26670" y="102870"/>
                </a:lnTo>
                <a:lnTo>
                  <a:pt x="34290" y="102870"/>
                </a:lnTo>
                <a:lnTo>
                  <a:pt x="54610" y="101600"/>
                </a:lnTo>
                <a:lnTo>
                  <a:pt x="113030" y="1016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65"/>
          <p:cNvGrpSpPr/>
          <p:nvPr/>
        </p:nvGrpSpPr>
        <p:grpSpPr>
          <a:xfrm>
            <a:off x="4724400" y="5410200"/>
            <a:ext cx="127001" cy="139701"/>
            <a:chOff x="4724400" y="5410200"/>
            <a:chExt cx="127001" cy="139701"/>
          </a:xfrm>
        </p:grpSpPr>
        <p:sp>
          <p:nvSpPr>
            <p:cNvPr id="64" name="Freeform 63"/>
            <p:cNvSpPr/>
            <p:nvPr/>
          </p:nvSpPr>
          <p:spPr>
            <a:xfrm>
              <a:off x="4724400" y="5410200"/>
              <a:ext cx="127001" cy="12701"/>
            </a:xfrm>
            <a:custGeom>
              <a:avLst/>
              <a:gdLst/>
              <a:ahLst/>
              <a:cxnLst/>
              <a:rect l="0" t="0" r="0" b="0"/>
              <a:pathLst>
                <a:path w="127001" h="12701">
                  <a:moveTo>
                    <a:pt x="127000" y="0"/>
                  </a:moveTo>
                  <a:lnTo>
                    <a:pt x="106680" y="0"/>
                  </a:lnTo>
                  <a:lnTo>
                    <a:pt x="99060" y="1270"/>
                  </a:lnTo>
                  <a:lnTo>
                    <a:pt x="92710" y="3810"/>
                  </a:lnTo>
                  <a:lnTo>
                    <a:pt x="87630" y="6350"/>
                  </a:lnTo>
                  <a:lnTo>
                    <a:pt x="80010" y="8890"/>
                  </a:lnTo>
                  <a:lnTo>
                    <a:pt x="69850" y="10160"/>
                  </a:lnTo>
                  <a:lnTo>
                    <a:pt x="59690" y="11430"/>
                  </a:lnTo>
                  <a:lnTo>
                    <a:pt x="48260" y="11430"/>
                  </a:lnTo>
                  <a:lnTo>
                    <a:pt x="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749800" y="5511800"/>
              <a:ext cx="101601" cy="38101"/>
            </a:xfrm>
            <a:custGeom>
              <a:avLst/>
              <a:gdLst/>
              <a:ahLst/>
              <a:cxnLst/>
              <a:rect l="0" t="0" r="0" b="0"/>
              <a:pathLst>
                <a:path w="101601" h="38101">
                  <a:moveTo>
                    <a:pt x="101600" y="0"/>
                  </a:moveTo>
                  <a:lnTo>
                    <a:pt x="81280" y="13970"/>
                  </a:lnTo>
                  <a:lnTo>
                    <a:pt x="71120" y="19050"/>
                  </a:lnTo>
                  <a:lnTo>
                    <a:pt x="59690" y="24130"/>
                  </a:lnTo>
                  <a:lnTo>
                    <a:pt x="48260" y="29210"/>
                  </a:lnTo>
                  <a:lnTo>
                    <a:pt x="38100" y="31750"/>
                  </a:lnTo>
                  <a:lnTo>
                    <a:pt x="27940" y="34290"/>
                  </a:lnTo>
                  <a:lnTo>
                    <a:pt x="0" y="381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4813300" y="4864100"/>
            <a:ext cx="50801" cy="76201"/>
            <a:chOff x="4813300" y="4864100"/>
            <a:chExt cx="50801" cy="76201"/>
          </a:xfrm>
        </p:grpSpPr>
        <p:sp>
          <p:nvSpPr>
            <p:cNvPr id="67" name="Freeform 66"/>
            <p:cNvSpPr/>
            <p:nvPr/>
          </p:nvSpPr>
          <p:spPr>
            <a:xfrm>
              <a:off x="4813300" y="4864100"/>
              <a:ext cx="50801" cy="1"/>
            </a:xfrm>
            <a:custGeom>
              <a:avLst/>
              <a:gdLst/>
              <a:ahLst/>
              <a:cxnLst/>
              <a:rect l="0" t="0" r="0" b="0"/>
              <a:pathLst>
                <a:path w="50801" h="1">
                  <a:moveTo>
                    <a:pt x="508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813300" y="4927600"/>
              <a:ext cx="50801" cy="12701"/>
            </a:xfrm>
            <a:custGeom>
              <a:avLst/>
              <a:gdLst/>
              <a:ahLst/>
              <a:cxnLst/>
              <a:rect l="0" t="0" r="0" b="0"/>
              <a:pathLst>
                <a:path w="50801" h="12701">
                  <a:moveTo>
                    <a:pt x="50800" y="0"/>
                  </a:moveTo>
                  <a:lnTo>
                    <a:pt x="44450" y="6350"/>
                  </a:lnTo>
                  <a:lnTo>
                    <a:pt x="38100" y="8890"/>
                  </a:lnTo>
                  <a:lnTo>
                    <a:pt x="29210" y="10160"/>
                  </a:lnTo>
                  <a:lnTo>
                    <a:pt x="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4864100" y="4394200"/>
            <a:ext cx="76201" cy="76201"/>
            <a:chOff x="4864100" y="4394200"/>
            <a:chExt cx="76201" cy="76201"/>
          </a:xfrm>
        </p:grpSpPr>
        <p:sp>
          <p:nvSpPr>
            <p:cNvPr id="70" name="Freeform 69"/>
            <p:cNvSpPr/>
            <p:nvPr/>
          </p:nvSpPr>
          <p:spPr>
            <a:xfrm>
              <a:off x="4864100" y="4394200"/>
              <a:ext cx="76201" cy="1"/>
            </a:xfrm>
            <a:custGeom>
              <a:avLst/>
              <a:gdLst/>
              <a:ahLst/>
              <a:cxnLst/>
              <a:rect l="0" t="0" r="0" b="0"/>
              <a:pathLst>
                <a:path w="76201" h="1">
                  <a:moveTo>
                    <a:pt x="762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864100" y="4470400"/>
              <a:ext cx="63501" cy="1"/>
            </a:xfrm>
            <a:custGeom>
              <a:avLst/>
              <a:gdLst/>
              <a:ahLst/>
              <a:cxnLst/>
              <a:rect l="0" t="0" r="0" b="0"/>
              <a:pathLst>
                <a:path w="63501" h="1">
                  <a:moveTo>
                    <a:pt x="635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4953000" y="3987800"/>
            <a:ext cx="50801" cy="63501"/>
            <a:chOff x="4953000" y="3987800"/>
            <a:chExt cx="50801" cy="63501"/>
          </a:xfrm>
        </p:grpSpPr>
        <p:sp>
          <p:nvSpPr>
            <p:cNvPr id="73" name="Freeform 72"/>
            <p:cNvSpPr/>
            <p:nvPr/>
          </p:nvSpPr>
          <p:spPr>
            <a:xfrm>
              <a:off x="4965700" y="3987800"/>
              <a:ext cx="38101" cy="25401"/>
            </a:xfrm>
            <a:custGeom>
              <a:avLst/>
              <a:gdLst/>
              <a:ahLst/>
              <a:cxnLst/>
              <a:rect l="0" t="0" r="0" b="0"/>
              <a:pathLst>
                <a:path w="38101" h="25401">
                  <a:moveTo>
                    <a:pt x="38100" y="25400"/>
                  </a:moveTo>
                  <a:lnTo>
                    <a:pt x="34290" y="1778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953000" y="4038600"/>
              <a:ext cx="38101" cy="12701"/>
            </a:xfrm>
            <a:custGeom>
              <a:avLst/>
              <a:gdLst/>
              <a:ahLst/>
              <a:cxnLst/>
              <a:rect l="0" t="0" r="0" b="0"/>
              <a:pathLst>
                <a:path w="38101" h="12701">
                  <a:moveTo>
                    <a:pt x="38100" y="12700"/>
                  </a:moveTo>
                  <a:lnTo>
                    <a:pt x="30480" y="889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p:cNvGrpSpPr/>
          <p:nvPr/>
        </p:nvGrpSpPr>
        <p:grpSpPr>
          <a:xfrm>
            <a:off x="5041900" y="3441700"/>
            <a:ext cx="50801" cy="88901"/>
            <a:chOff x="5041900" y="3441700"/>
            <a:chExt cx="50801" cy="88901"/>
          </a:xfrm>
        </p:grpSpPr>
        <p:sp>
          <p:nvSpPr>
            <p:cNvPr id="76" name="Freeform 75"/>
            <p:cNvSpPr/>
            <p:nvPr/>
          </p:nvSpPr>
          <p:spPr>
            <a:xfrm>
              <a:off x="5041900" y="3441700"/>
              <a:ext cx="50801" cy="12701"/>
            </a:xfrm>
            <a:custGeom>
              <a:avLst/>
              <a:gdLst/>
              <a:ahLst/>
              <a:cxnLst/>
              <a:rect l="0" t="0" r="0" b="0"/>
              <a:pathLst>
                <a:path w="50801" h="12701">
                  <a:moveTo>
                    <a:pt x="50800" y="12700"/>
                  </a:moveTo>
                  <a:lnTo>
                    <a:pt x="39370" y="889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041900" y="3517900"/>
              <a:ext cx="50801" cy="12701"/>
            </a:xfrm>
            <a:custGeom>
              <a:avLst/>
              <a:gdLst/>
              <a:ahLst/>
              <a:cxnLst/>
              <a:rect l="0" t="0" r="0" b="0"/>
              <a:pathLst>
                <a:path w="50801" h="12701">
                  <a:moveTo>
                    <a:pt x="50800" y="0"/>
                  </a:moveTo>
                  <a:lnTo>
                    <a:pt x="39370" y="3810"/>
                  </a:lnTo>
                  <a:lnTo>
                    <a:pt x="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4864100" y="2882900"/>
            <a:ext cx="101601" cy="50801"/>
            <a:chOff x="4864100" y="2882900"/>
            <a:chExt cx="101601" cy="50801"/>
          </a:xfrm>
        </p:grpSpPr>
        <p:sp>
          <p:nvSpPr>
            <p:cNvPr id="79" name="Freeform 78"/>
            <p:cNvSpPr/>
            <p:nvPr/>
          </p:nvSpPr>
          <p:spPr>
            <a:xfrm>
              <a:off x="4902200" y="2882900"/>
              <a:ext cx="63501" cy="12701"/>
            </a:xfrm>
            <a:custGeom>
              <a:avLst/>
              <a:gdLst/>
              <a:ahLst/>
              <a:cxnLst/>
              <a:rect l="0" t="0" r="0" b="0"/>
              <a:pathLst>
                <a:path w="63501" h="12701">
                  <a:moveTo>
                    <a:pt x="63500" y="12700"/>
                  </a:moveTo>
                  <a:lnTo>
                    <a:pt x="49530" y="12700"/>
                  </a:lnTo>
                  <a:lnTo>
                    <a:pt x="41910" y="11430"/>
                  </a:lnTo>
                  <a:lnTo>
                    <a:pt x="31750" y="889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864100" y="2933700"/>
              <a:ext cx="50801" cy="1"/>
            </a:xfrm>
            <a:custGeom>
              <a:avLst/>
              <a:gdLst/>
              <a:ahLst/>
              <a:cxnLst/>
              <a:rect l="0" t="0" r="0" b="0"/>
              <a:pathLst>
                <a:path w="50801" h="1">
                  <a:moveTo>
                    <a:pt x="508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4902200" y="1949450"/>
            <a:ext cx="1765301" cy="844551"/>
            <a:chOff x="4902200" y="1949450"/>
            <a:chExt cx="1765301" cy="844551"/>
          </a:xfrm>
        </p:grpSpPr>
        <p:sp>
          <p:nvSpPr>
            <p:cNvPr id="82" name="Freeform 81"/>
            <p:cNvSpPr/>
            <p:nvPr/>
          </p:nvSpPr>
          <p:spPr>
            <a:xfrm>
              <a:off x="4953000" y="2247900"/>
              <a:ext cx="38101" cy="12701"/>
            </a:xfrm>
            <a:custGeom>
              <a:avLst/>
              <a:gdLst/>
              <a:ahLst/>
              <a:cxnLst/>
              <a:rect l="0" t="0" r="0" b="0"/>
              <a:pathLst>
                <a:path w="38101" h="12701">
                  <a:moveTo>
                    <a:pt x="38100" y="1270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4902200" y="2286000"/>
              <a:ext cx="38101" cy="12701"/>
            </a:xfrm>
            <a:custGeom>
              <a:avLst/>
              <a:gdLst/>
              <a:ahLst/>
              <a:cxnLst/>
              <a:rect l="0" t="0" r="0" b="0"/>
              <a:pathLst>
                <a:path w="38101" h="12701">
                  <a:moveTo>
                    <a:pt x="38100" y="12700"/>
                  </a:moveTo>
                  <a:lnTo>
                    <a:pt x="30480" y="889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854700" y="2108200"/>
              <a:ext cx="12701" cy="254001"/>
            </a:xfrm>
            <a:custGeom>
              <a:avLst/>
              <a:gdLst/>
              <a:ahLst/>
              <a:cxnLst/>
              <a:rect l="0" t="0" r="0" b="0"/>
              <a:pathLst>
                <a:path w="12701" h="254001">
                  <a:moveTo>
                    <a:pt x="12700" y="0"/>
                  </a:moveTo>
                  <a:lnTo>
                    <a:pt x="12700" y="191770"/>
                  </a:lnTo>
                  <a:lnTo>
                    <a:pt x="11430" y="203200"/>
                  </a:lnTo>
                  <a:lnTo>
                    <a:pt x="8890" y="215900"/>
                  </a:lnTo>
                  <a:lnTo>
                    <a:pt x="0" y="2540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962650" y="2100580"/>
              <a:ext cx="218441" cy="273051"/>
            </a:xfrm>
            <a:custGeom>
              <a:avLst/>
              <a:gdLst/>
              <a:ahLst/>
              <a:cxnLst/>
              <a:rect l="0" t="0" r="0" b="0"/>
              <a:pathLst>
                <a:path w="218441" h="273051">
                  <a:moveTo>
                    <a:pt x="158750" y="7620"/>
                  </a:moveTo>
                  <a:lnTo>
                    <a:pt x="144780" y="1270"/>
                  </a:lnTo>
                  <a:lnTo>
                    <a:pt x="138430" y="0"/>
                  </a:lnTo>
                  <a:lnTo>
                    <a:pt x="130810" y="1270"/>
                  </a:lnTo>
                  <a:lnTo>
                    <a:pt x="123190" y="3810"/>
                  </a:lnTo>
                  <a:lnTo>
                    <a:pt x="114300" y="5080"/>
                  </a:lnTo>
                  <a:lnTo>
                    <a:pt x="104140" y="6350"/>
                  </a:lnTo>
                  <a:lnTo>
                    <a:pt x="92710" y="6350"/>
                  </a:lnTo>
                  <a:lnTo>
                    <a:pt x="80010" y="7620"/>
                  </a:lnTo>
                  <a:lnTo>
                    <a:pt x="68580" y="11430"/>
                  </a:lnTo>
                  <a:lnTo>
                    <a:pt x="55880" y="13970"/>
                  </a:lnTo>
                  <a:lnTo>
                    <a:pt x="44450" y="17780"/>
                  </a:lnTo>
                  <a:lnTo>
                    <a:pt x="19050" y="25400"/>
                  </a:lnTo>
                  <a:lnTo>
                    <a:pt x="10160" y="29210"/>
                  </a:lnTo>
                  <a:lnTo>
                    <a:pt x="5080" y="33020"/>
                  </a:lnTo>
                  <a:lnTo>
                    <a:pt x="1270" y="36830"/>
                  </a:lnTo>
                  <a:lnTo>
                    <a:pt x="0" y="43180"/>
                  </a:lnTo>
                  <a:lnTo>
                    <a:pt x="1270" y="49530"/>
                  </a:lnTo>
                  <a:lnTo>
                    <a:pt x="2540" y="57150"/>
                  </a:lnTo>
                  <a:lnTo>
                    <a:pt x="6350" y="63500"/>
                  </a:lnTo>
                  <a:lnTo>
                    <a:pt x="12700" y="68580"/>
                  </a:lnTo>
                  <a:lnTo>
                    <a:pt x="19050" y="73660"/>
                  </a:lnTo>
                  <a:lnTo>
                    <a:pt x="25400" y="78740"/>
                  </a:lnTo>
                  <a:lnTo>
                    <a:pt x="33020" y="82550"/>
                  </a:lnTo>
                  <a:lnTo>
                    <a:pt x="41910" y="87630"/>
                  </a:lnTo>
                  <a:lnTo>
                    <a:pt x="57150" y="96520"/>
                  </a:lnTo>
                  <a:lnTo>
                    <a:pt x="91440" y="113030"/>
                  </a:lnTo>
                  <a:lnTo>
                    <a:pt x="99060" y="119380"/>
                  </a:lnTo>
                  <a:lnTo>
                    <a:pt x="107950" y="125730"/>
                  </a:lnTo>
                  <a:lnTo>
                    <a:pt x="116840" y="133350"/>
                  </a:lnTo>
                  <a:lnTo>
                    <a:pt x="123190" y="137160"/>
                  </a:lnTo>
                  <a:lnTo>
                    <a:pt x="129540" y="140970"/>
                  </a:lnTo>
                  <a:lnTo>
                    <a:pt x="134620" y="143510"/>
                  </a:lnTo>
                  <a:lnTo>
                    <a:pt x="140970" y="147320"/>
                  </a:lnTo>
                  <a:lnTo>
                    <a:pt x="148590" y="152400"/>
                  </a:lnTo>
                  <a:lnTo>
                    <a:pt x="156210" y="160020"/>
                  </a:lnTo>
                  <a:lnTo>
                    <a:pt x="168910" y="170180"/>
                  </a:lnTo>
                  <a:lnTo>
                    <a:pt x="179070" y="180340"/>
                  </a:lnTo>
                  <a:lnTo>
                    <a:pt x="208280" y="209550"/>
                  </a:lnTo>
                  <a:lnTo>
                    <a:pt x="212090" y="217170"/>
                  </a:lnTo>
                  <a:lnTo>
                    <a:pt x="215900" y="224790"/>
                  </a:lnTo>
                  <a:lnTo>
                    <a:pt x="218440" y="232410"/>
                  </a:lnTo>
                  <a:lnTo>
                    <a:pt x="214630" y="240030"/>
                  </a:lnTo>
                  <a:lnTo>
                    <a:pt x="209550" y="245110"/>
                  </a:lnTo>
                  <a:lnTo>
                    <a:pt x="200660" y="251460"/>
                  </a:lnTo>
                  <a:lnTo>
                    <a:pt x="191770" y="255270"/>
                  </a:lnTo>
                  <a:lnTo>
                    <a:pt x="184150" y="260350"/>
                  </a:lnTo>
                  <a:lnTo>
                    <a:pt x="175260" y="265430"/>
                  </a:lnTo>
                  <a:lnTo>
                    <a:pt x="167640" y="267970"/>
                  </a:lnTo>
                  <a:lnTo>
                    <a:pt x="158750" y="270510"/>
                  </a:lnTo>
                  <a:lnTo>
                    <a:pt x="149860" y="271780"/>
                  </a:lnTo>
                  <a:lnTo>
                    <a:pt x="140970" y="273050"/>
                  </a:lnTo>
                  <a:lnTo>
                    <a:pt x="129540" y="273050"/>
                  </a:lnTo>
                  <a:lnTo>
                    <a:pt x="82550" y="26162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247130" y="1949450"/>
              <a:ext cx="170181" cy="184151"/>
            </a:xfrm>
            <a:custGeom>
              <a:avLst/>
              <a:gdLst/>
              <a:ahLst/>
              <a:cxnLst/>
              <a:rect l="0" t="0" r="0" b="0"/>
              <a:pathLst>
                <a:path w="170181" h="184151">
                  <a:moveTo>
                    <a:pt x="1270" y="19050"/>
                  </a:moveTo>
                  <a:lnTo>
                    <a:pt x="21590" y="12700"/>
                  </a:lnTo>
                  <a:lnTo>
                    <a:pt x="29210" y="8890"/>
                  </a:lnTo>
                  <a:lnTo>
                    <a:pt x="35560" y="5080"/>
                  </a:lnTo>
                  <a:lnTo>
                    <a:pt x="40640" y="1270"/>
                  </a:lnTo>
                  <a:lnTo>
                    <a:pt x="46990" y="0"/>
                  </a:lnTo>
                  <a:lnTo>
                    <a:pt x="54610" y="1270"/>
                  </a:lnTo>
                  <a:lnTo>
                    <a:pt x="62230" y="2540"/>
                  </a:lnTo>
                  <a:lnTo>
                    <a:pt x="71120" y="5080"/>
                  </a:lnTo>
                  <a:lnTo>
                    <a:pt x="92710" y="11430"/>
                  </a:lnTo>
                  <a:lnTo>
                    <a:pt x="101600" y="13970"/>
                  </a:lnTo>
                  <a:lnTo>
                    <a:pt x="109220" y="16510"/>
                  </a:lnTo>
                  <a:lnTo>
                    <a:pt x="115570" y="16510"/>
                  </a:lnTo>
                  <a:lnTo>
                    <a:pt x="123190" y="19050"/>
                  </a:lnTo>
                  <a:lnTo>
                    <a:pt x="130810" y="21590"/>
                  </a:lnTo>
                  <a:lnTo>
                    <a:pt x="138430" y="25400"/>
                  </a:lnTo>
                  <a:lnTo>
                    <a:pt x="144780" y="30480"/>
                  </a:lnTo>
                  <a:lnTo>
                    <a:pt x="149860" y="36830"/>
                  </a:lnTo>
                  <a:lnTo>
                    <a:pt x="156210" y="43180"/>
                  </a:lnTo>
                  <a:lnTo>
                    <a:pt x="161290" y="50800"/>
                  </a:lnTo>
                  <a:lnTo>
                    <a:pt x="165100" y="58420"/>
                  </a:lnTo>
                  <a:lnTo>
                    <a:pt x="170180" y="66040"/>
                  </a:lnTo>
                  <a:lnTo>
                    <a:pt x="170180" y="74930"/>
                  </a:lnTo>
                  <a:lnTo>
                    <a:pt x="167640" y="82550"/>
                  </a:lnTo>
                  <a:lnTo>
                    <a:pt x="162560" y="91440"/>
                  </a:lnTo>
                  <a:lnTo>
                    <a:pt x="157480" y="99060"/>
                  </a:lnTo>
                  <a:lnTo>
                    <a:pt x="149860" y="107950"/>
                  </a:lnTo>
                  <a:lnTo>
                    <a:pt x="143510" y="116840"/>
                  </a:lnTo>
                  <a:lnTo>
                    <a:pt x="133350" y="123190"/>
                  </a:lnTo>
                  <a:lnTo>
                    <a:pt x="123190" y="129540"/>
                  </a:lnTo>
                  <a:lnTo>
                    <a:pt x="111760" y="134620"/>
                  </a:lnTo>
                  <a:lnTo>
                    <a:pt x="101600" y="138430"/>
                  </a:lnTo>
                  <a:lnTo>
                    <a:pt x="92710" y="140970"/>
                  </a:lnTo>
                  <a:lnTo>
                    <a:pt x="83820" y="142240"/>
                  </a:lnTo>
                  <a:lnTo>
                    <a:pt x="73660" y="144780"/>
                  </a:lnTo>
                  <a:lnTo>
                    <a:pt x="66040" y="148590"/>
                  </a:lnTo>
                  <a:lnTo>
                    <a:pt x="57150" y="152400"/>
                  </a:lnTo>
                  <a:lnTo>
                    <a:pt x="48260" y="153670"/>
                  </a:lnTo>
                  <a:lnTo>
                    <a:pt x="39370" y="156210"/>
                  </a:lnTo>
                  <a:lnTo>
                    <a:pt x="30480" y="156210"/>
                  </a:lnTo>
                  <a:lnTo>
                    <a:pt x="22860" y="157480"/>
                  </a:lnTo>
                  <a:lnTo>
                    <a:pt x="13970" y="157480"/>
                  </a:lnTo>
                  <a:lnTo>
                    <a:pt x="5080" y="158750"/>
                  </a:lnTo>
                  <a:lnTo>
                    <a:pt x="1270" y="157480"/>
                  </a:lnTo>
                  <a:lnTo>
                    <a:pt x="0" y="154940"/>
                  </a:lnTo>
                  <a:lnTo>
                    <a:pt x="0" y="152400"/>
                  </a:lnTo>
                  <a:lnTo>
                    <a:pt x="5080" y="151130"/>
                  </a:lnTo>
                  <a:lnTo>
                    <a:pt x="12700" y="152400"/>
                  </a:lnTo>
                  <a:lnTo>
                    <a:pt x="21590" y="154940"/>
                  </a:lnTo>
                  <a:lnTo>
                    <a:pt x="31750" y="156210"/>
                  </a:lnTo>
                  <a:lnTo>
                    <a:pt x="43180" y="157480"/>
                  </a:lnTo>
                  <a:lnTo>
                    <a:pt x="54610" y="157480"/>
                  </a:lnTo>
                  <a:lnTo>
                    <a:pt x="78740" y="158750"/>
                  </a:lnTo>
                  <a:lnTo>
                    <a:pt x="91440" y="158750"/>
                  </a:lnTo>
                  <a:lnTo>
                    <a:pt x="100330" y="161290"/>
                  </a:lnTo>
                  <a:lnTo>
                    <a:pt x="107950" y="166370"/>
                  </a:lnTo>
                  <a:lnTo>
                    <a:pt x="128270" y="18415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578600" y="2197100"/>
              <a:ext cx="88901" cy="1"/>
            </a:xfrm>
            <a:custGeom>
              <a:avLst/>
              <a:gdLst/>
              <a:ahLst/>
              <a:cxnLst/>
              <a:rect l="0" t="0" r="0" b="0"/>
              <a:pathLst>
                <a:path w="88901" h="1">
                  <a:moveTo>
                    <a:pt x="889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591300" y="2311400"/>
              <a:ext cx="76201" cy="1"/>
            </a:xfrm>
            <a:custGeom>
              <a:avLst/>
              <a:gdLst/>
              <a:ahLst/>
              <a:cxnLst/>
              <a:rect l="0" t="0" r="0" b="0"/>
              <a:pathLst>
                <a:path w="76201" h="1">
                  <a:moveTo>
                    <a:pt x="762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5742940" y="2545080"/>
              <a:ext cx="218441" cy="236221"/>
            </a:xfrm>
            <a:custGeom>
              <a:avLst/>
              <a:gdLst/>
              <a:ahLst/>
              <a:cxnLst/>
              <a:rect l="0" t="0" r="0" b="0"/>
              <a:pathLst>
                <a:path w="218441" h="236221">
                  <a:moveTo>
                    <a:pt x="48260" y="45720"/>
                  </a:moveTo>
                  <a:lnTo>
                    <a:pt x="54610" y="31750"/>
                  </a:lnTo>
                  <a:lnTo>
                    <a:pt x="59690" y="26670"/>
                  </a:lnTo>
                  <a:lnTo>
                    <a:pt x="66040" y="21590"/>
                  </a:lnTo>
                  <a:lnTo>
                    <a:pt x="72390" y="16510"/>
                  </a:lnTo>
                  <a:lnTo>
                    <a:pt x="80010" y="13970"/>
                  </a:lnTo>
                  <a:lnTo>
                    <a:pt x="87630" y="11430"/>
                  </a:lnTo>
                  <a:lnTo>
                    <a:pt x="95250" y="10160"/>
                  </a:lnTo>
                  <a:lnTo>
                    <a:pt x="104140" y="8890"/>
                  </a:lnTo>
                  <a:lnTo>
                    <a:pt x="111760" y="8890"/>
                  </a:lnTo>
                  <a:lnTo>
                    <a:pt x="120650" y="8890"/>
                  </a:lnTo>
                  <a:lnTo>
                    <a:pt x="128270" y="6350"/>
                  </a:lnTo>
                  <a:lnTo>
                    <a:pt x="137160" y="3810"/>
                  </a:lnTo>
                  <a:lnTo>
                    <a:pt x="146050" y="1270"/>
                  </a:lnTo>
                  <a:lnTo>
                    <a:pt x="152400" y="0"/>
                  </a:lnTo>
                  <a:lnTo>
                    <a:pt x="158750" y="1270"/>
                  </a:lnTo>
                  <a:lnTo>
                    <a:pt x="163830" y="3810"/>
                  </a:lnTo>
                  <a:lnTo>
                    <a:pt x="170180" y="6350"/>
                  </a:lnTo>
                  <a:lnTo>
                    <a:pt x="185420" y="12700"/>
                  </a:lnTo>
                  <a:lnTo>
                    <a:pt x="191770" y="15240"/>
                  </a:lnTo>
                  <a:lnTo>
                    <a:pt x="198120" y="16510"/>
                  </a:lnTo>
                  <a:lnTo>
                    <a:pt x="203200" y="17780"/>
                  </a:lnTo>
                  <a:lnTo>
                    <a:pt x="208280" y="22860"/>
                  </a:lnTo>
                  <a:lnTo>
                    <a:pt x="212090" y="30480"/>
                  </a:lnTo>
                  <a:lnTo>
                    <a:pt x="217170" y="39370"/>
                  </a:lnTo>
                  <a:lnTo>
                    <a:pt x="218440" y="50800"/>
                  </a:lnTo>
                  <a:lnTo>
                    <a:pt x="218440" y="60960"/>
                  </a:lnTo>
                  <a:lnTo>
                    <a:pt x="217170" y="73660"/>
                  </a:lnTo>
                  <a:lnTo>
                    <a:pt x="214630" y="83820"/>
                  </a:lnTo>
                  <a:lnTo>
                    <a:pt x="210820" y="93980"/>
                  </a:lnTo>
                  <a:lnTo>
                    <a:pt x="207010" y="102870"/>
                  </a:lnTo>
                  <a:lnTo>
                    <a:pt x="204470" y="111760"/>
                  </a:lnTo>
                  <a:lnTo>
                    <a:pt x="199390" y="120650"/>
                  </a:lnTo>
                  <a:lnTo>
                    <a:pt x="195580" y="129540"/>
                  </a:lnTo>
                  <a:lnTo>
                    <a:pt x="191770" y="137160"/>
                  </a:lnTo>
                  <a:lnTo>
                    <a:pt x="187960" y="143510"/>
                  </a:lnTo>
                  <a:lnTo>
                    <a:pt x="184150" y="148590"/>
                  </a:lnTo>
                  <a:lnTo>
                    <a:pt x="177800" y="153670"/>
                  </a:lnTo>
                  <a:lnTo>
                    <a:pt x="171450" y="158750"/>
                  </a:lnTo>
                  <a:lnTo>
                    <a:pt x="163830" y="163830"/>
                  </a:lnTo>
                  <a:lnTo>
                    <a:pt x="156210" y="167640"/>
                  </a:lnTo>
                  <a:lnTo>
                    <a:pt x="148590" y="172720"/>
                  </a:lnTo>
                  <a:lnTo>
                    <a:pt x="132080" y="181610"/>
                  </a:lnTo>
                  <a:lnTo>
                    <a:pt x="115570" y="189230"/>
                  </a:lnTo>
                  <a:lnTo>
                    <a:pt x="109220" y="193040"/>
                  </a:lnTo>
                  <a:lnTo>
                    <a:pt x="102870" y="194310"/>
                  </a:lnTo>
                  <a:lnTo>
                    <a:pt x="76200" y="200660"/>
                  </a:lnTo>
                  <a:lnTo>
                    <a:pt x="62230" y="204470"/>
                  </a:lnTo>
                  <a:lnTo>
                    <a:pt x="50800" y="204470"/>
                  </a:lnTo>
                  <a:lnTo>
                    <a:pt x="40640" y="204470"/>
                  </a:lnTo>
                  <a:lnTo>
                    <a:pt x="30480" y="201930"/>
                  </a:lnTo>
                  <a:lnTo>
                    <a:pt x="20320" y="200660"/>
                  </a:lnTo>
                  <a:lnTo>
                    <a:pt x="11430" y="199390"/>
                  </a:lnTo>
                  <a:lnTo>
                    <a:pt x="2540" y="199390"/>
                  </a:lnTo>
                  <a:lnTo>
                    <a:pt x="0" y="195580"/>
                  </a:lnTo>
                  <a:lnTo>
                    <a:pt x="0" y="190500"/>
                  </a:lnTo>
                  <a:lnTo>
                    <a:pt x="3810" y="185420"/>
                  </a:lnTo>
                  <a:lnTo>
                    <a:pt x="8890" y="179070"/>
                  </a:lnTo>
                  <a:lnTo>
                    <a:pt x="15240" y="173990"/>
                  </a:lnTo>
                  <a:lnTo>
                    <a:pt x="21590" y="170180"/>
                  </a:lnTo>
                  <a:lnTo>
                    <a:pt x="29210" y="166370"/>
                  </a:lnTo>
                  <a:lnTo>
                    <a:pt x="36830" y="163830"/>
                  </a:lnTo>
                  <a:lnTo>
                    <a:pt x="44450" y="162560"/>
                  </a:lnTo>
                  <a:lnTo>
                    <a:pt x="53340" y="165100"/>
                  </a:lnTo>
                  <a:lnTo>
                    <a:pt x="60960" y="168910"/>
                  </a:lnTo>
                  <a:lnTo>
                    <a:pt x="69850" y="173990"/>
                  </a:lnTo>
                  <a:lnTo>
                    <a:pt x="80010" y="179070"/>
                  </a:lnTo>
                  <a:lnTo>
                    <a:pt x="90170" y="184150"/>
                  </a:lnTo>
                  <a:lnTo>
                    <a:pt x="101600" y="189230"/>
                  </a:lnTo>
                  <a:lnTo>
                    <a:pt x="125730" y="198120"/>
                  </a:lnTo>
                  <a:lnTo>
                    <a:pt x="138430" y="201930"/>
                  </a:lnTo>
                  <a:lnTo>
                    <a:pt x="147320" y="207010"/>
                  </a:lnTo>
                  <a:lnTo>
                    <a:pt x="154940" y="210820"/>
                  </a:lnTo>
                  <a:lnTo>
                    <a:pt x="162560" y="214630"/>
                  </a:lnTo>
                  <a:lnTo>
                    <a:pt x="168910" y="219710"/>
                  </a:lnTo>
                  <a:lnTo>
                    <a:pt x="176530" y="223520"/>
                  </a:lnTo>
                  <a:lnTo>
                    <a:pt x="200660" y="23622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6019800" y="2578100"/>
              <a:ext cx="12701" cy="101601"/>
            </a:xfrm>
            <a:custGeom>
              <a:avLst/>
              <a:gdLst/>
              <a:ahLst/>
              <a:cxnLst/>
              <a:rect l="0" t="0" r="0" b="0"/>
              <a:pathLst>
                <a:path w="12701" h="101601">
                  <a:moveTo>
                    <a:pt x="12700" y="0"/>
                  </a:moveTo>
                  <a:lnTo>
                    <a:pt x="12700" y="20320"/>
                  </a:lnTo>
                  <a:lnTo>
                    <a:pt x="11430" y="30480"/>
                  </a:lnTo>
                  <a:lnTo>
                    <a:pt x="8890" y="41910"/>
                  </a:lnTo>
                  <a:lnTo>
                    <a:pt x="6350" y="53340"/>
                  </a:lnTo>
                  <a:lnTo>
                    <a:pt x="3810" y="63500"/>
                  </a:lnTo>
                  <a:lnTo>
                    <a:pt x="2540" y="73660"/>
                  </a:lnTo>
                  <a:lnTo>
                    <a:pt x="0" y="1016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981700" y="2579370"/>
              <a:ext cx="182881" cy="186691"/>
            </a:xfrm>
            <a:custGeom>
              <a:avLst/>
              <a:gdLst/>
              <a:ahLst/>
              <a:cxnLst/>
              <a:rect l="0" t="0" r="0" b="0"/>
              <a:pathLst>
                <a:path w="182881" h="186691">
                  <a:moveTo>
                    <a:pt x="76200" y="163830"/>
                  </a:moveTo>
                  <a:lnTo>
                    <a:pt x="90170" y="170180"/>
                  </a:lnTo>
                  <a:lnTo>
                    <a:pt x="95250" y="173990"/>
                  </a:lnTo>
                  <a:lnTo>
                    <a:pt x="100330" y="177800"/>
                  </a:lnTo>
                  <a:lnTo>
                    <a:pt x="105410" y="181610"/>
                  </a:lnTo>
                  <a:lnTo>
                    <a:pt x="111760" y="184150"/>
                  </a:lnTo>
                  <a:lnTo>
                    <a:pt x="121920" y="185420"/>
                  </a:lnTo>
                  <a:lnTo>
                    <a:pt x="132080" y="186690"/>
                  </a:lnTo>
                  <a:lnTo>
                    <a:pt x="139700" y="185420"/>
                  </a:lnTo>
                  <a:lnTo>
                    <a:pt x="147320" y="180340"/>
                  </a:lnTo>
                  <a:lnTo>
                    <a:pt x="152400" y="175260"/>
                  </a:lnTo>
                  <a:lnTo>
                    <a:pt x="158750" y="168910"/>
                  </a:lnTo>
                  <a:lnTo>
                    <a:pt x="163830" y="161290"/>
                  </a:lnTo>
                  <a:lnTo>
                    <a:pt x="167640" y="153670"/>
                  </a:lnTo>
                  <a:lnTo>
                    <a:pt x="172720" y="144780"/>
                  </a:lnTo>
                  <a:lnTo>
                    <a:pt x="177800" y="133350"/>
                  </a:lnTo>
                  <a:lnTo>
                    <a:pt x="181610" y="123190"/>
                  </a:lnTo>
                  <a:lnTo>
                    <a:pt x="182880" y="113030"/>
                  </a:lnTo>
                  <a:lnTo>
                    <a:pt x="182880" y="102870"/>
                  </a:lnTo>
                  <a:lnTo>
                    <a:pt x="181610" y="93980"/>
                  </a:lnTo>
                  <a:lnTo>
                    <a:pt x="179070" y="85090"/>
                  </a:lnTo>
                  <a:lnTo>
                    <a:pt x="175260" y="76200"/>
                  </a:lnTo>
                  <a:lnTo>
                    <a:pt x="171450" y="67310"/>
                  </a:lnTo>
                  <a:lnTo>
                    <a:pt x="168910" y="59690"/>
                  </a:lnTo>
                  <a:lnTo>
                    <a:pt x="163830" y="53340"/>
                  </a:lnTo>
                  <a:lnTo>
                    <a:pt x="160020" y="48260"/>
                  </a:lnTo>
                  <a:lnTo>
                    <a:pt x="154940" y="41910"/>
                  </a:lnTo>
                  <a:lnTo>
                    <a:pt x="148590" y="34290"/>
                  </a:lnTo>
                  <a:lnTo>
                    <a:pt x="129540" y="13970"/>
                  </a:lnTo>
                  <a:lnTo>
                    <a:pt x="124460" y="8890"/>
                  </a:lnTo>
                  <a:lnTo>
                    <a:pt x="115570" y="5080"/>
                  </a:lnTo>
                  <a:lnTo>
                    <a:pt x="104140" y="3810"/>
                  </a:lnTo>
                  <a:lnTo>
                    <a:pt x="90170" y="1270"/>
                  </a:lnTo>
                  <a:lnTo>
                    <a:pt x="77470" y="1270"/>
                  </a:lnTo>
                  <a:lnTo>
                    <a:pt x="64770" y="0"/>
                  </a:lnTo>
                  <a:lnTo>
                    <a:pt x="50800" y="0"/>
                  </a:lnTo>
                  <a:lnTo>
                    <a:pt x="39370" y="1270"/>
                  </a:lnTo>
                  <a:lnTo>
                    <a:pt x="29210" y="2540"/>
                  </a:lnTo>
                  <a:lnTo>
                    <a:pt x="0" y="114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197600" y="2501900"/>
              <a:ext cx="177801" cy="127001"/>
            </a:xfrm>
            <a:custGeom>
              <a:avLst/>
              <a:gdLst/>
              <a:ahLst/>
              <a:cxnLst/>
              <a:rect l="0" t="0" r="0" b="0"/>
              <a:pathLst>
                <a:path w="177801" h="127001">
                  <a:moveTo>
                    <a:pt x="0" y="12700"/>
                  </a:moveTo>
                  <a:lnTo>
                    <a:pt x="13970" y="6350"/>
                  </a:lnTo>
                  <a:lnTo>
                    <a:pt x="20320" y="3810"/>
                  </a:lnTo>
                  <a:lnTo>
                    <a:pt x="27940" y="2540"/>
                  </a:lnTo>
                  <a:lnTo>
                    <a:pt x="35560" y="1270"/>
                  </a:lnTo>
                  <a:lnTo>
                    <a:pt x="44450" y="1270"/>
                  </a:lnTo>
                  <a:lnTo>
                    <a:pt x="66040" y="0"/>
                  </a:lnTo>
                  <a:lnTo>
                    <a:pt x="74930" y="1270"/>
                  </a:lnTo>
                  <a:lnTo>
                    <a:pt x="82550" y="3810"/>
                  </a:lnTo>
                  <a:lnTo>
                    <a:pt x="96520" y="10160"/>
                  </a:lnTo>
                  <a:lnTo>
                    <a:pt x="111760" y="17780"/>
                  </a:lnTo>
                  <a:lnTo>
                    <a:pt x="118110" y="22860"/>
                  </a:lnTo>
                  <a:lnTo>
                    <a:pt x="123190" y="29210"/>
                  </a:lnTo>
                  <a:lnTo>
                    <a:pt x="129540" y="36830"/>
                  </a:lnTo>
                  <a:lnTo>
                    <a:pt x="130810" y="44450"/>
                  </a:lnTo>
                  <a:lnTo>
                    <a:pt x="130810" y="52070"/>
                  </a:lnTo>
                  <a:lnTo>
                    <a:pt x="129540" y="59690"/>
                  </a:lnTo>
                  <a:lnTo>
                    <a:pt x="127000" y="69850"/>
                  </a:lnTo>
                  <a:lnTo>
                    <a:pt x="124460" y="80010"/>
                  </a:lnTo>
                  <a:lnTo>
                    <a:pt x="120650" y="91440"/>
                  </a:lnTo>
                  <a:lnTo>
                    <a:pt x="115570" y="99060"/>
                  </a:lnTo>
                  <a:lnTo>
                    <a:pt x="109220" y="104140"/>
                  </a:lnTo>
                  <a:lnTo>
                    <a:pt x="80010" y="119380"/>
                  </a:lnTo>
                  <a:lnTo>
                    <a:pt x="71120" y="120650"/>
                  </a:lnTo>
                  <a:lnTo>
                    <a:pt x="63500" y="119380"/>
                  </a:lnTo>
                  <a:lnTo>
                    <a:pt x="54610" y="118110"/>
                  </a:lnTo>
                  <a:lnTo>
                    <a:pt x="49530" y="115570"/>
                  </a:lnTo>
                  <a:lnTo>
                    <a:pt x="45720" y="111760"/>
                  </a:lnTo>
                  <a:lnTo>
                    <a:pt x="43180" y="109220"/>
                  </a:lnTo>
                  <a:lnTo>
                    <a:pt x="45720" y="106680"/>
                  </a:lnTo>
                  <a:lnTo>
                    <a:pt x="52070" y="104140"/>
                  </a:lnTo>
                  <a:lnTo>
                    <a:pt x="59690" y="104140"/>
                  </a:lnTo>
                  <a:lnTo>
                    <a:pt x="66040" y="104140"/>
                  </a:lnTo>
                  <a:lnTo>
                    <a:pt x="72390" y="106680"/>
                  </a:lnTo>
                  <a:lnTo>
                    <a:pt x="77470" y="109220"/>
                  </a:lnTo>
                  <a:lnTo>
                    <a:pt x="86360" y="110490"/>
                  </a:lnTo>
                  <a:lnTo>
                    <a:pt x="95250" y="111760"/>
                  </a:lnTo>
                  <a:lnTo>
                    <a:pt x="105410" y="113030"/>
                  </a:lnTo>
                  <a:lnTo>
                    <a:pt x="115570" y="113030"/>
                  </a:lnTo>
                  <a:lnTo>
                    <a:pt x="134620" y="114300"/>
                  </a:lnTo>
                  <a:lnTo>
                    <a:pt x="143510" y="115570"/>
                  </a:lnTo>
                  <a:lnTo>
                    <a:pt x="152400" y="118110"/>
                  </a:lnTo>
                  <a:lnTo>
                    <a:pt x="177800" y="1270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6007100" y="2705100"/>
              <a:ext cx="63501" cy="63501"/>
            </a:xfrm>
            <a:custGeom>
              <a:avLst/>
              <a:gdLst/>
              <a:ahLst/>
              <a:cxnLst/>
              <a:rect l="0" t="0" r="0" b="0"/>
              <a:pathLst>
                <a:path w="63501" h="63501">
                  <a:moveTo>
                    <a:pt x="0" y="0"/>
                  </a:moveTo>
                  <a:lnTo>
                    <a:pt x="0" y="13970"/>
                  </a:lnTo>
                  <a:lnTo>
                    <a:pt x="2540" y="19050"/>
                  </a:lnTo>
                  <a:lnTo>
                    <a:pt x="7620" y="24130"/>
                  </a:lnTo>
                  <a:lnTo>
                    <a:pt x="13970" y="29210"/>
                  </a:lnTo>
                  <a:lnTo>
                    <a:pt x="20320" y="33020"/>
                  </a:lnTo>
                  <a:lnTo>
                    <a:pt x="27940" y="38100"/>
                  </a:lnTo>
                  <a:lnTo>
                    <a:pt x="63500" y="635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477000" y="2705100"/>
              <a:ext cx="63501" cy="1"/>
            </a:xfrm>
            <a:custGeom>
              <a:avLst/>
              <a:gdLst/>
              <a:ahLst/>
              <a:cxnLst/>
              <a:rect l="0" t="0" r="0" b="0"/>
              <a:pathLst>
                <a:path w="63501" h="1">
                  <a:moveTo>
                    <a:pt x="635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464300" y="2794000"/>
              <a:ext cx="63501" cy="1"/>
            </a:xfrm>
            <a:custGeom>
              <a:avLst/>
              <a:gdLst/>
              <a:ahLst/>
              <a:cxnLst/>
              <a:rect l="0" t="0" r="0" b="0"/>
              <a:pathLst>
                <a:path w="63501" h="1">
                  <a:moveTo>
                    <a:pt x="63500" y="0"/>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5782310" y="2921000"/>
            <a:ext cx="1075691" cy="304801"/>
            <a:chOff x="5782310" y="2921000"/>
            <a:chExt cx="1075691" cy="304801"/>
          </a:xfrm>
        </p:grpSpPr>
        <p:sp>
          <p:nvSpPr>
            <p:cNvPr id="97" name="Freeform 96"/>
            <p:cNvSpPr/>
            <p:nvPr/>
          </p:nvSpPr>
          <p:spPr>
            <a:xfrm>
              <a:off x="5782310" y="2973070"/>
              <a:ext cx="224791" cy="252731"/>
            </a:xfrm>
            <a:custGeom>
              <a:avLst/>
              <a:gdLst/>
              <a:ahLst/>
              <a:cxnLst/>
              <a:rect l="0" t="0" r="0" b="0"/>
              <a:pathLst>
                <a:path w="224791" h="252731">
                  <a:moveTo>
                    <a:pt x="21590" y="36830"/>
                  </a:moveTo>
                  <a:lnTo>
                    <a:pt x="50800" y="7620"/>
                  </a:lnTo>
                  <a:lnTo>
                    <a:pt x="57150" y="5080"/>
                  </a:lnTo>
                  <a:lnTo>
                    <a:pt x="67310" y="2540"/>
                  </a:lnTo>
                  <a:lnTo>
                    <a:pt x="77470" y="1270"/>
                  </a:lnTo>
                  <a:lnTo>
                    <a:pt x="87630" y="0"/>
                  </a:lnTo>
                  <a:lnTo>
                    <a:pt x="100330" y="0"/>
                  </a:lnTo>
                  <a:lnTo>
                    <a:pt x="111760" y="0"/>
                  </a:lnTo>
                  <a:lnTo>
                    <a:pt x="123190" y="1270"/>
                  </a:lnTo>
                  <a:lnTo>
                    <a:pt x="133350" y="2540"/>
                  </a:lnTo>
                  <a:lnTo>
                    <a:pt x="142240" y="6350"/>
                  </a:lnTo>
                  <a:lnTo>
                    <a:pt x="151130" y="10160"/>
                  </a:lnTo>
                  <a:lnTo>
                    <a:pt x="160020" y="16510"/>
                  </a:lnTo>
                  <a:lnTo>
                    <a:pt x="168910" y="22860"/>
                  </a:lnTo>
                  <a:lnTo>
                    <a:pt x="176530" y="29210"/>
                  </a:lnTo>
                  <a:lnTo>
                    <a:pt x="182880" y="34290"/>
                  </a:lnTo>
                  <a:lnTo>
                    <a:pt x="187960" y="39370"/>
                  </a:lnTo>
                  <a:lnTo>
                    <a:pt x="191770" y="48260"/>
                  </a:lnTo>
                  <a:lnTo>
                    <a:pt x="194310" y="59690"/>
                  </a:lnTo>
                  <a:lnTo>
                    <a:pt x="195580" y="73660"/>
                  </a:lnTo>
                  <a:lnTo>
                    <a:pt x="194310" y="86360"/>
                  </a:lnTo>
                  <a:lnTo>
                    <a:pt x="190500" y="100330"/>
                  </a:lnTo>
                  <a:lnTo>
                    <a:pt x="185420" y="113030"/>
                  </a:lnTo>
                  <a:lnTo>
                    <a:pt x="181610" y="124460"/>
                  </a:lnTo>
                  <a:lnTo>
                    <a:pt x="179070" y="134620"/>
                  </a:lnTo>
                  <a:lnTo>
                    <a:pt x="177800" y="144780"/>
                  </a:lnTo>
                  <a:lnTo>
                    <a:pt x="175260" y="153670"/>
                  </a:lnTo>
                  <a:lnTo>
                    <a:pt x="171450" y="162560"/>
                  </a:lnTo>
                  <a:lnTo>
                    <a:pt x="167640" y="171450"/>
                  </a:lnTo>
                  <a:lnTo>
                    <a:pt x="162560" y="179070"/>
                  </a:lnTo>
                  <a:lnTo>
                    <a:pt x="156210" y="185420"/>
                  </a:lnTo>
                  <a:lnTo>
                    <a:pt x="149860" y="190500"/>
                  </a:lnTo>
                  <a:lnTo>
                    <a:pt x="143510" y="195580"/>
                  </a:lnTo>
                  <a:lnTo>
                    <a:pt x="138430" y="200660"/>
                  </a:lnTo>
                  <a:lnTo>
                    <a:pt x="133350" y="205740"/>
                  </a:lnTo>
                  <a:lnTo>
                    <a:pt x="128270" y="210820"/>
                  </a:lnTo>
                  <a:lnTo>
                    <a:pt x="124460" y="218440"/>
                  </a:lnTo>
                  <a:lnTo>
                    <a:pt x="119380" y="224790"/>
                  </a:lnTo>
                  <a:lnTo>
                    <a:pt x="111760" y="229870"/>
                  </a:lnTo>
                  <a:lnTo>
                    <a:pt x="102870" y="233680"/>
                  </a:lnTo>
                  <a:lnTo>
                    <a:pt x="92710" y="236220"/>
                  </a:lnTo>
                  <a:lnTo>
                    <a:pt x="83820" y="238760"/>
                  </a:lnTo>
                  <a:lnTo>
                    <a:pt x="73660" y="241300"/>
                  </a:lnTo>
                  <a:lnTo>
                    <a:pt x="64770" y="245110"/>
                  </a:lnTo>
                  <a:lnTo>
                    <a:pt x="54610" y="246380"/>
                  </a:lnTo>
                  <a:lnTo>
                    <a:pt x="43180" y="246380"/>
                  </a:lnTo>
                  <a:lnTo>
                    <a:pt x="31750" y="243840"/>
                  </a:lnTo>
                  <a:lnTo>
                    <a:pt x="22860" y="241300"/>
                  </a:lnTo>
                  <a:lnTo>
                    <a:pt x="15240" y="237490"/>
                  </a:lnTo>
                  <a:lnTo>
                    <a:pt x="8890" y="234950"/>
                  </a:lnTo>
                  <a:lnTo>
                    <a:pt x="5080" y="227330"/>
                  </a:lnTo>
                  <a:lnTo>
                    <a:pt x="1270" y="219710"/>
                  </a:lnTo>
                  <a:lnTo>
                    <a:pt x="0" y="209550"/>
                  </a:lnTo>
                  <a:lnTo>
                    <a:pt x="1270" y="200660"/>
                  </a:lnTo>
                  <a:lnTo>
                    <a:pt x="5080" y="194310"/>
                  </a:lnTo>
                  <a:lnTo>
                    <a:pt x="11430" y="187960"/>
                  </a:lnTo>
                  <a:lnTo>
                    <a:pt x="17780" y="182880"/>
                  </a:lnTo>
                  <a:lnTo>
                    <a:pt x="24130" y="177800"/>
                  </a:lnTo>
                  <a:lnTo>
                    <a:pt x="31750" y="172720"/>
                  </a:lnTo>
                  <a:lnTo>
                    <a:pt x="40640" y="171450"/>
                  </a:lnTo>
                  <a:lnTo>
                    <a:pt x="52070" y="171450"/>
                  </a:lnTo>
                  <a:lnTo>
                    <a:pt x="62230" y="173990"/>
                  </a:lnTo>
                  <a:lnTo>
                    <a:pt x="72390" y="173990"/>
                  </a:lnTo>
                  <a:lnTo>
                    <a:pt x="82550" y="175260"/>
                  </a:lnTo>
                  <a:lnTo>
                    <a:pt x="91440" y="175260"/>
                  </a:lnTo>
                  <a:lnTo>
                    <a:pt x="100330" y="177800"/>
                  </a:lnTo>
                  <a:lnTo>
                    <a:pt x="109220" y="180340"/>
                  </a:lnTo>
                  <a:lnTo>
                    <a:pt x="128270" y="186690"/>
                  </a:lnTo>
                  <a:lnTo>
                    <a:pt x="151130" y="194310"/>
                  </a:lnTo>
                  <a:lnTo>
                    <a:pt x="160020" y="198120"/>
                  </a:lnTo>
                  <a:lnTo>
                    <a:pt x="167640" y="201930"/>
                  </a:lnTo>
                  <a:lnTo>
                    <a:pt x="173990" y="205740"/>
                  </a:lnTo>
                  <a:lnTo>
                    <a:pt x="181610" y="212090"/>
                  </a:lnTo>
                  <a:lnTo>
                    <a:pt x="187960" y="218440"/>
                  </a:lnTo>
                  <a:lnTo>
                    <a:pt x="196850" y="226060"/>
                  </a:lnTo>
                  <a:lnTo>
                    <a:pt x="203200" y="229870"/>
                  </a:lnTo>
                  <a:lnTo>
                    <a:pt x="208280" y="233680"/>
                  </a:lnTo>
                  <a:lnTo>
                    <a:pt x="224790" y="2527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122670" y="2946400"/>
              <a:ext cx="173991" cy="266701"/>
            </a:xfrm>
            <a:custGeom>
              <a:avLst/>
              <a:gdLst/>
              <a:ahLst/>
              <a:cxnLst/>
              <a:rect l="0" t="0" r="0" b="0"/>
              <a:pathLst>
                <a:path w="173991" h="266701">
                  <a:moveTo>
                    <a:pt x="163830" y="0"/>
                  </a:moveTo>
                  <a:lnTo>
                    <a:pt x="149860" y="0"/>
                  </a:lnTo>
                  <a:lnTo>
                    <a:pt x="143510" y="1270"/>
                  </a:lnTo>
                  <a:lnTo>
                    <a:pt x="135890" y="3810"/>
                  </a:lnTo>
                  <a:lnTo>
                    <a:pt x="128270" y="6350"/>
                  </a:lnTo>
                  <a:lnTo>
                    <a:pt x="120650" y="8890"/>
                  </a:lnTo>
                  <a:lnTo>
                    <a:pt x="111760" y="10160"/>
                  </a:lnTo>
                  <a:lnTo>
                    <a:pt x="104140" y="11430"/>
                  </a:lnTo>
                  <a:lnTo>
                    <a:pt x="95250" y="11430"/>
                  </a:lnTo>
                  <a:lnTo>
                    <a:pt x="87630" y="11430"/>
                  </a:lnTo>
                  <a:lnTo>
                    <a:pt x="68580" y="12700"/>
                  </a:lnTo>
                  <a:lnTo>
                    <a:pt x="46990" y="12700"/>
                  </a:lnTo>
                  <a:lnTo>
                    <a:pt x="38100" y="13970"/>
                  </a:lnTo>
                  <a:lnTo>
                    <a:pt x="30480" y="16510"/>
                  </a:lnTo>
                  <a:lnTo>
                    <a:pt x="24130" y="19050"/>
                  </a:lnTo>
                  <a:lnTo>
                    <a:pt x="19050" y="22860"/>
                  </a:lnTo>
                  <a:lnTo>
                    <a:pt x="12700" y="26670"/>
                  </a:lnTo>
                  <a:lnTo>
                    <a:pt x="8890" y="30480"/>
                  </a:lnTo>
                  <a:lnTo>
                    <a:pt x="5080" y="36830"/>
                  </a:lnTo>
                  <a:lnTo>
                    <a:pt x="2540" y="45720"/>
                  </a:lnTo>
                  <a:lnTo>
                    <a:pt x="1270" y="55880"/>
                  </a:lnTo>
                  <a:lnTo>
                    <a:pt x="1270" y="66040"/>
                  </a:lnTo>
                  <a:lnTo>
                    <a:pt x="0" y="74930"/>
                  </a:lnTo>
                  <a:lnTo>
                    <a:pt x="0" y="83820"/>
                  </a:lnTo>
                  <a:lnTo>
                    <a:pt x="2540" y="86360"/>
                  </a:lnTo>
                  <a:lnTo>
                    <a:pt x="6350" y="86360"/>
                  </a:lnTo>
                  <a:lnTo>
                    <a:pt x="12700" y="82550"/>
                  </a:lnTo>
                  <a:lnTo>
                    <a:pt x="19050" y="80010"/>
                  </a:lnTo>
                  <a:lnTo>
                    <a:pt x="26670" y="78740"/>
                  </a:lnTo>
                  <a:lnTo>
                    <a:pt x="34290" y="78740"/>
                  </a:lnTo>
                  <a:lnTo>
                    <a:pt x="41910" y="77470"/>
                  </a:lnTo>
                  <a:lnTo>
                    <a:pt x="50800" y="77470"/>
                  </a:lnTo>
                  <a:lnTo>
                    <a:pt x="67310" y="76200"/>
                  </a:lnTo>
                  <a:lnTo>
                    <a:pt x="83820" y="76200"/>
                  </a:lnTo>
                  <a:lnTo>
                    <a:pt x="91440" y="77470"/>
                  </a:lnTo>
                  <a:lnTo>
                    <a:pt x="100330" y="80010"/>
                  </a:lnTo>
                  <a:lnTo>
                    <a:pt x="109220" y="82550"/>
                  </a:lnTo>
                  <a:lnTo>
                    <a:pt x="116840" y="87630"/>
                  </a:lnTo>
                  <a:lnTo>
                    <a:pt x="125730" y="93980"/>
                  </a:lnTo>
                  <a:lnTo>
                    <a:pt x="134620" y="100330"/>
                  </a:lnTo>
                  <a:lnTo>
                    <a:pt x="140970" y="107950"/>
                  </a:lnTo>
                  <a:lnTo>
                    <a:pt x="147320" y="115570"/>
                  </a:lnTo>
                  <a:lnTo>
                    <a:pt x="152400" y="123190"/>
                  </a:lnTo>
                  <a:lnTo>
                    <a:pt x="157480" y="132080"/>
                  </a:lnTo>
                  <a:lnTo>
                    <a:pt x="162560" y="139700"/>
                  </a:lnTo>
                  <a:lnTo>
                    <a:pt x="167640" y="148590"/>
                  </a:lnTo>
                  <a:lnTo>
                    <a:pt x="170180" y="158750"/>
                  </a:lnTo>
                  <a:lnTo>
                    <a:pt x="172720" y="168910"/>
                  </a:lnTo>
                  <a:lnTo>
                    <a:pt x="173990" y="180340"/>
                  </a:lnTo>
                  <a:lnTo>
                    <a:pt x="172720" y="189230"/>
                  </a:lnTo>
                  <a:lnTo>
                    <a:pt x="171450" y="196850"/>
                  </a:lnTo>
                  <a:lnTo>
                    <a:pt x="168910" y="203200"/>
                  </a:lnTo>
                  <a:lnTo>
                    <a:pt x="166370" y="210820"/>
                  </a:lnTo>
                  <a:lnTo>
                    <a:pt x="158750" y="226060"/>
                  </a:lnTo>
                  <a:lnTo>
                    <a:pt x="152400" y="232410"/>
                  </a:lnTo>
                  <a:lnTo>
                    <a:pt x="143510" y="237490"/>
                  </a:lnTo>
                  <a:lnTo>
                    <a:pt x="114300" y="252730"/>
                  </a:lnTo>
                  <a:lnTo>
                    <a:pt x="105410" y="257810"/>
                  </a:lnTo>
                  <a:lnTo>
                    <a:pt x="96520" y="260350"/>
                  </a:lnTo>
                  <a:lnTo>
                    <a:pt x="87630" y="262890"/>
                  </a:lnTo>
                  <a:lnTo>
                    <a:pt x="80010" y="264160"/>
                  </a:lnTo>
                  <a:lnTo>
                    <a:pt x="69850" y="265430"/>
                  </a:lnTo>
                  <a:lnTo>
                    <a:pt x="58420" y="265430"/>
                  </a:lnTo>
                  <a:lnTo>
                    <a:pt x="24130" y="266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372860" y="2921000"/>
              <a:ext cx="142241" cy="139701"/>
            </a:xfrm>
            <a:custGeom>
              <a:avLst/>
              <a:gdLst/>
              <a:ahLst/>
              <a:cxnLst/>
              <a:rect l="0" t="0" r="0" b="0"/>
              <a:pathLst>
                <a:path w="142241" h="139701">
                  <a:moveTo>
                    <a:pt x="40640" y="0"/>
                  </a:moveTo>
                  <a:lnTo>
                    <a:pt x="54610" y="0"/>
                  </a:lnTo>
                  <a:lnTo>
                    <a:pt x="60960" y="1270"/>
                  </a:lnTo>
                  <a:lnTo>
                    <a:pt x="68580" y="3810"/>
                  </a:lnTo>
                  <a:lnTo>
                    <a:pt x="76200" y="6350"/>
                  </a:lnTo>
                  <a:lnTo>
                    <a:pt x="82550" y="10160"/>
                  </a:lnTo>
                  <a:lnTo>
                    <a:pt x="88900" y="13970"/>
                  </a:lnTo>
                  <a:lnTo>
                    <a:pt x="93980" y="17780"/>
                  </a:lnTo>
                  <a:lnTo>
                    <a:pt x="99060" y="22860"/>
                  </a:lnTo>
                  <a:lnTo>
                    <a:pt x="102870" y="29210"/>
                  </a:lnTo>
                  <a:lnTo>
                    <a:pt x="107950" y="36830"/>
                  </a:lnTo>
                  <a:lnTo>
                    <a:pt x="110490" y="44450"/>
                  </a:lnTo>
                  <a:lnTo>
                    <a:pt x="113030" y="52070"/>
                  </a:lnTo>
                  <a:lnTo>
                    <a:pt x="114300" y="59690"/>
                  </a:lnTo>
                  <a:lnTo>
                    <a:pt x="111760" y="68580"/>
                  </a:lnTo>
                  <a:lnTo>
                    <a:pt x="107950" y="76200"/>
                  </a:lnTo>
                  <a:lnTo>
                    <a:pt x="102870" y="85090"/>
                  </a:lnTo>
                  <a:lnTo>
                    <a:pt x="97790" y="90170"/>
                  </a:lnTo>
                  <a:lnTo>
                    <a:pt x="92710" y="93980"/>
                  </a:lnTo>
                  <a:lnTo>
                    <a:pt x="82550" y="100330"/>
                  </a:lnTo>
                  <a:lnTo>
                    <a:pt x="68580" y="106680"/>
                  </a:lnTo>
                  <a:lnTo>
                    <a:pt x="59690" y="109220"/>
                  </a:lnTo>
                  <a:lnTo>
                    <a:pt x="52070" y="110490"/>
                  </a:lnTo>
                  <a:lnTo>
                    <a:pt x="44450" y="111760"/>
                  </a:lnTo>
                  <a:lnTo>
                    <a:pt x="35560" y="113030"/>
                  </a:lnTo>
                  <a:lnTo>
                    <a:pt x="27940" y="113030"/>
                  </a:lnTo>
                  <a:lnTo>
                    <a:pt x="19050" y="113030"/>
                  </a:lnTo>
                  <a:lnTo>
                    <a:pt x="12700" y="113030"/>
                  </a:lnTo>
                  <a:lnTo>
                    <a:pt x="6350" y="110490"/>
                  </a:lnTo>
                  <a:lnTo>
                    <a:pt x="1270" y="107950"/>
                  </a:lnTo>
                  <a:lnTo>
                    <a:pt x="0" y="105410"/>
                  </a:lnTo>
                  <a:lnTo>
                    <a:pt x="2540" y="104140"/>
                  </a:lnTo>
                  <a:lnTo>
                    <a:pt x="6350" y="102870"/>
                  </a:lnTo>
                  <a:lnTo>
                    <a:pt x="13970" y="102870"/>
                  </a:lnTo>
                  <a:lnTo>
                    <a:pt x="22860" y="102870"/>
                  </a:lnTo>
                  <a:lnTo>
                    <a:pt x="33020" y="101600"/>
                  </a:lnTo>
                  <a:lnTo>
                    <a:pt x="44450" y="102870"/>
                  </a:lnTo>
                  <a:lnTo>
                    <a:pt x="55880" y="105410"/>
                  </a:lnTo>
                  <a:lnTo>
                    <a:pt x="67310" y="107950"/>
                  </a:lnTo>
                  <a:lnTo>
                    <a:pt x="78740" y="111760"/>
                  </a:lnTo>
                  <a:lnTo>
                    <a:pt x="88900" y="115570"/>
                  </a:lnTo>
                  <a:lnTo>
                    <a:pt x="97790" y="119380"/>
                  </a:lnTo>
                  <a:lnTo>
                    <a:pt x="106680" y="123190"/>
                  </a:lnTo>
                  <a:lnTo>
                    <a:pt x="142240" y="139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743700" y="3098800"/>
              <a:ext cx="114301" cy="12701"/>
            </a:xfrm>
            <a:custGeom>
              <a:avLst/>
              <a:gdLst/>
              <a:ahLst/>
              <a:cxnLst/>
              <a:rect l="0" t="0" r="0" b="0"/>
              <a:pathLst>
                <a:path w="114301" h="12701">
                  <a:moveTo>
                    <a:pt x="114300" y="12700"/>
                  </a:moveTo>
                  <a:lnTo>
                    <a:pt x="100330" y="6350"/>
                  </a:lnTo>
                  <a:lnTo>
                    <a:pt x="93980" y="5080"/>
                  </a:lnTo>
                  <a:lnTo>
                    <a:pt x="86360" y="6350"/>
                  </a:lnTo>
                  <a:lnTo>
                    <a:pt x="78740" y="8890"/>
                  </a:lnTo>
                  <a:lnTo>
                    <a:pt x="71120" y="8890"/>
                  </a:lnTo>
                  <a:lnTo>
                    <a:pt x="62230" y="7620"/>
                  </a:lnTo>
                  <a:lnTo>
                    <a:pt x="54610" y="5080"/>
                  </a:lnTo>
                  <a:lnTo>
                    <a:pt x="44450" y="2540"/>
                  </a:lnTo>
                  <a:lnTo>
                    <a:pt x="34290" y="2540"/>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680200" y="3188970"/>
              <a:ext cx="101601" cy="11431"/>
            </a:xfrm>
            <a:custGeom>
              <a:avLst/>
              <a:gdLst/>
              <a:ahLst/>
              <a:cxnLst/>
              <a:rect l="0" t="0" r="0" b="0"/>
              <a:pathLst>
                <a:path w="101601" h="11431">
                  <a:moveTo>
                    <a:pt x="101600" y="11430"/>
                  </a:moveTo>
                  <a:lnTo>
                    <a:pt x="81280" y="5080"/>
                  </a:lnTo>
                  <a:lnTo>
                    <a:pt x="71120" y="2540"/>
                  </a:lnTo>
                  <a:lnTo>
                    <a:pt x="59690" y="1270"/>
                  </a:lnTo>
                  <a:lnTo>
                    <a:pt x="48260" y="0"/>
                  </a:lnTo>
                  <a:lnTo>
                    <a:pt x="39370" y="1270"/>
                  </a:lnTo>
                  <a:lnTo>
                    <a:pt x="0" y="114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5816600" y="3406140"/>
            <a:ext cx="774701" cy="454661"/>
            <a:chOff x="5816600" y="3406140"/>
            <a:chExt cx="774701" cy="454661"/>
          </a:xfrm>
        </p:grpSpPr>
        <p:sp>
          <p:nvSpPr>
            <p:cNvPr id="103" name="Freeform 102"/>
            <p:cNvSpPr/>
            <p:nvPr/>
          </p:nvSpPr>
          <p:spPr>
            <a:xfrm>
              <a:off x="5816600" y="3531870"/>
              <a:ext cx="144781" cy="328931"/>
            </a:xfrm>
            <a:custGeom>
              <a:avLst/>
              <a:gdLst/>
              <a:ahLst/>
              <a:cxnLst/>
              <a:rect l="0" t="0" r="0" b="0"/>
              <a:pathLst>
                <a:path w="144781" h="328931">
                  <a:moveTo>
                    <a:pt x="0" y="36830"/>
                  </a:moveTo>
                  <a:lnTo>
                    <a:pt x="6350" y="22860"/>
                  </a:lnTo>
                  <a:lnTo>
                    <a:pt x="10160" y="17780"/>
                  </a:lnTo>
                  <a:lnTo>
                    <a:pt x="13970" y="12700"/>
                  </a:lnTo>
                  <a:lnTo>
                    <a:pt x="17780" y="7620"/>
                  </a:lnTo>
                  <a:lnTo>
                    <a:pt x="24130" y="5080"/>
                  </a:lnTo>
                  <a:lnTo>
                    <a:pt x="33020" y="2540"/>
                  </a:lnTo>
                  <a:lnTo>
                    <a:pt x="43180" y="1270"/>
                  </a:lnTo>
                  <a:lnTo>
                    <a:pt x="53340" y="0"/>
                  </a:lnTo>
                  <a:lnTo>
                    <a:pt x="62230" y="0"/>
                  </a:lnTo>
                  <a:lnTo>
                    <a:pt x="71120" y="0"/>
                  </a:lnTo>
                  <a:lnTo>
                    <a:pt x="80010" y="1270"/>
                  </a:lnTo>
                  <a:lnTo>
                    <a:pt x="88900" y="2540"/>
                  </a:lnTo>
                  <a:lnTo>
                    <a:pt x="96520" y="6350"/>
                  </a:lnTo>
                  <a:lnTo>
                    <a:pt x="102870" y="11430"/>
                  </a:lnTo>
                  <a:lnTo>
                    <a:pt x="106680" y="20320"/>
                  </a:lnTo>
                  <a:lnTo>
                    <a:pt x="109220" y="30480"/>
                  </a:lnTo>
                  <a:lnTo>
                    <a:pt x="110490" y="40640"/>
                  </a:lnTo>
                  <a:lnTo>
                    <a:pt x="111760" y="52070"/>
                  </a:lnTo>
                  <a:lnTo>
                    <a:pt x="113030" y="63500"/>
                  </a:lnTo>
                  <a:lnTo>
                    <a:pt x="111760" y="73660"/>
                  </a:lnTo>
                  <a:lnTo>
                    <a:pt x="110490" y="81280"/>
                  </a:lnTo>
                  <a:lnTo>
                    <a:pt x="106680" y="87630"/>
                  </a:lnTo>
                  <a:lnTo>
                    <a:pt x="105410" y="93980"/>
                  </a:lnTo>
                  <a:lnTo>
                    <a:pt x="104140" y="101600"/>
                  </a:lnTo>
                  <a:lnTo>
                    <a:pt x="102870" y="110490"/>
                  </a:lnTo>
                  <a:lnTo>
                    <a:pt x="100330" y="116840"/>
                  </a:lnTo>
                  <a:lnTo>
                    <a:pt x="95250" y="121920"/>
                  </a:lnTo>
                  <a:lnTo>
                    <a:pt x="88900" y="128270"/>
                  </a:lnTo>
                  <a:lnTo>
                    <a:pt x="81280" y="133350"/>
                  </a:lnTo>
                  <a:lnTo>
                    <a:pt x="73660" y="137160"/>
                  </a:lnTo>
                  <a:lnTo>
                    <a:pt x="66040" y="142240"/>
                  </a:lnTo>
                  <a:lnTo>
                    <a:pt x="60960" y="147320"/>
                  </a:lnTo>
                  <a:lnTo>
                    <a:pt x="57150" y="154940"/>
                  </a:lnTo>
                  <a:lnTo>
                    <a:pt x="55880" y="161290"/>
                  </a:lnTo>
                  <a:lnTo>
                    <a:pt x="50800" y="166370"/>
                  </a:lnTo>
                  <a:lnTo>
                    <a:pt x="45720" y="170180"/>
                  </a:lnTo>
                  <a:lnTo>
                    <a:pt x="38100" y="172720"/>
                  </a:lnTo>
                  <a:lnTo>
                    <a:pt x="35560" y="172720"/>
                  </a:lnTo>
                  <a:lnTo>
                    <a:pt x="35560" y="171450"/>
                  </a:lnTo>
                  <a:lnTo>
                    <a:pt x="35560" y="168910"/>
                  </a:lnTo>
                  <a:lnTo>
                    <a:pt x="39370" y="163830"/>
                  </a:lnTo>
                  <a:lnTo>
                    <a:pt x="44450" y="158750"/>
                  </a:lnTo>
                  <a:lnTo>
                    <a:pt x="50800" y="151130"/>
                  </a:lnTo>
                  <a:lnTo>
                    <a:pt x="59690" y="147320"/>
                  </a:lnTo>
                  <a:lnTo>
                    <a:pt x="69850" y="144780"/>
                  </a:lnTo>
                  <a:lnTo>
                    <a:pt x="80010" y="142240"/>
                  </a:lnTo>
                  <a:lnTo>
                    <a:pt x="90170" y="140970"/>
                  </a:lnTo>
                  <a:lnTo>
                    <a:pt x="99060" y="139700"/>
                  </a:lnTo>
                  <a:lnTo>
                    <a:pt x="109220" y="139700"/>
                  </a:lnTo>
                  <a:lnTo>
                    <a:pt x="115570" y="143510"/>
                  </a:lnTo>
                  <a:lnTo>
                    <a:pt x="123190" y="149860"/>
                  </a:lnTo>
                  <a:lnTo>
                    <a:pt x="128270" y="158750"/>
                  </a:lnTo>
                  <a:lnTo>
                    <a:pt x="133350" y="166370"/>
                  </a:lnTo>
                  <a:lnTo>
                    <a:pt x="138430" y="172720"/>
                  </a:lnTo>
                  <a:lnTo>
                    <a:pt x="143510" y="177800"/>
                  </a:lnTo>
                  <a:lnTo>
                    <a:pt x="144780" y="187960"/>
                  </a:lnTo>
                  <a:lnTo>
                    <a:pt x="144780" y="199390"/>
                  </a:lnTo>
                  <a:lnTo>
                    <a:pt x="143510" y="213360"/>
                  </a:lnTo>
                  <a:lnTo>
                    <a:pt x="142240" y="224790"/>
                  </a:lnTo>
                  <a:lnTo>
                    <a:pt x="140970" y="234950"/>
                  </a:lnTo>
                  <a:lnTo>
                    <a:pt x="140970" y="245110"/>
                  </a:lnTo>
                  <a:lnTo>
                    <a:pt x="138430" y="254000"/>
                  </a:lnTo>
                  <a:lnTo>
                    <a:pt x="135890" y="260350"/>
                  </a:lnTo>
                  <a:lnTo>
                    <a:pt x="133350" y="266700"/>
                  </a:lnTo>
                  <a:lnTo>
                    <a:pt x="128270" y="273050"/>
                  </a:lnTo>
                  <a:lnTo>
                    <a:pt x="121920" y="280670"/>
                  </a:lnTo>
                  <a:lnTo>
                    <a:pt x="109220" y="294640"/>
                  </a:lnTo>
                  <a:lnTo>
                    <a:pt x="99060" y="306070"/>
                  </a:lnTo>
                  <a:lnTo>
                    <a:pt x="91440" y="311150"/>
                  </a:lnTo>
                  <a:lnTo>
                    <a:pt x="82550" y="314960"/>
                  </a:lnTo>
                  <a:lnTo>
                    <a:pt x="71120" y="320040"/>
                  </a:lnTo>
                  <a:lnTo>
                    <a:pt x="62230" y="322580"/>
                  </a:lnTo>
                  <a:lnTo>
                    <a:pt x="52070" y="325120"/>
                  </a:lnTo>
                  <a:lnTo>
                    <a:pt x="12700" y="3289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019800" y="3556000"/>
              <a:ext cx="162561" cy="290831"/>
            </a:xfrm>
            <a:custGeom>
              <a:avLst/>
              <a:gdLst/>
              <a:ahLst/>
              <a:cxnLst/>
              <a:rect l="0" t="0" r="0" b="0"/>
              <a:pathLst>
                <a:path w="162561" h="290831">
                  <a:moveTo>
                    <a:pt x="25400" y="0"/>
                  </a:moveTo>
                  <a:lnTo>
                    <a:pt x="25400" y="13970"/>
                  </a:lnTo>
                  <a:lnTo>
                    <a:pt x="24130" y="21590"/>
                  </a:lnTo>
                  <a:lnTo>
                    <a:pt x="21590" y="31750"/>
                  </a:lnTo>
                  <a:lnTo>
                    <a:pt x="19050" y="41910"/>
                  </a:lnTo>
                  <a:lnTo>
                    <a:pt x="16510" y="53340"/>
                  </a:lnTo>
                  <a:lnTo>
                    <a:pt x="15240" y="64770"/>
                  </a:lnTo>
                  <a:lnTo>
                    <a:pt x="13970" y="77470"/>
                  </a:lnTo>
                  <a:lnTo>
                    <a:pt x="13970" y="91440"/>
                  </a:lnTo>
                  <a:lnTo>
                    <a:pt x="12700" y="121920"/>
                  </a:lnTo>
                  <a:lnTo>
                    <a:pt x="11430" y="137160"/>
                  </a:lnTo>
                  <a:lnTo>
                    <a:pt x="8890" y="153670"/>
                  </a:lnTo>
                  <a:lnTo>
                    <a:pt x="6350" y="170180"/>
                  </a:lnTo>
                  <a:lnTo>
                    <a:pt x="5080" y="186690"/>
                  </a:lnTo>
                  <a:lnTo>
                    <a:pt x="6350" y="203200"/>
                  </a:lnTo>
                  <a:lnTo>
                    <a:pt x="8890" y="220980"/>
                  </a:lnTo>
                  <a:lnTo>
                    <a:pt x="11430" y="234950"/>
                  </a:lnTo>
                  <a:lnTo>
                    <a:pt x="15240" y="246380"/>
                  </a:lnTo>
                  <a:lnTo>
                    <a:pt x="17780" y="257810"/>
                  </a:lnTo>
                  <a:lnTo>
                    <a:pt x="21590" y="266700"/>
                  </a:lnTo>
                  <a:lnTo>
                    <a:pt x="25400" y="273050"/>
                  </a:lnTo>
                  <a:lnTo>
                    <a:pt x="30480" y="279400"/>
                  </a:lnTo>
                  <a:lnTo>
                    <a:pt x="36830" y="283210"/>
                  </a:lnTo>
                  <a:lnTo>
                    <a:pt x="45720" y="287020"/>
                  </a:lnTo>
                  <a:lnTo>
                    <a:pt x="55880" y="288290"/>
                  </a:lnTo>
                  <a:lnTo>
                    <a:pt x="63500" y="289560"/>
                  </a:lnTo>
                  <a:lnTo>
                    <a:pt x="71120" y="290830"/>
                  </a:lnTo>
                  <a:lnTo>
                    <a:pt x="77470" y="290830"/>
                  </a:lnTo>
                  <a:lnTo>
                    <a:pt x="83820" y="289560"/>
                  </a:lnTo>
                  <a:lnTo>
                    <a:pt x="91440" y="288290"/>
                  </a:lnTo>
                  <a:lnTo>
                    <a:pt x="99060" y="284480"/>
                  </a:lnTo>
                  <a:lnTo>
                    <a:pt x="105410" y="280670"/>
                  </a:lnTo>
                  <a:lnTo>
                    <a:pt x="111760" y="274320"/>
                  </a:lnTo>
                  <a:lnTo>
                    <a:pt x="116840" y="267970"/>
                  </a:lnTo>
                  <a:lnTo>
                    <a:pt x="121920" y="261620"/>
                  </a:lnTo>
                  <a:lnTo>
                    <a:pt x="125730" y="256540"/>
                  </a:lnTo>
                  <a:lnTo>
                    <a:pt x="130810" y="251460"/>
                  </a:lnTo>
                  <a:lnTo>
                    <a:pt x="134620" y="243840"/>
                  </a:lnTo>
                  <a:lnTo>
                    <a:pt x="139700" y="234950"/>
                  </a:lnTo>
                  <a:lnTo>
                    <a:pt x="143510" y="223520"/>
                  </a:lnTo>
                  <a:lnTo>
                    <a:pt x="148590" y="210820"/>
                  </a:lnTo>
                  <a:lnTo>
                    <a:pt x="152400" y="196850"/>
                  </a:lnTo>
                  <a:lnTo>
                    <a:pt x="156210" y="182880"/>
                  </a:lnTo>
                  <a:lnTo>
                    <a:pt x="160020" y="170180"/>
                  </a:lnTo>
                  <a:lnTo>
                    <a:pt x="161290" y="158750"/>
                  </a:lnTo>
                  <a:lnTo>
                    <a:pt x="162560" y="147320"/>
                  </a:lnTo>
                  <a:lnTo>
                    <a:pt x="162560" y="137160"/>
                  </a:lnTo>
                  <a:lnTo>
                    <a:pt x="160020" y="124460"/>
                  </a:lnTo>
                  <a:lnTo>
                    <a:pt x="157480" y="113030"/>
                  </a:lnTo>
                  <a:lnTo>
                    <a:pt x="153670" y="101600"/>
                  </a:lnTo>
                  <a:lnTo>
                    <a:pt x="147320" y="91440"/>
                  </a:lnTo>
                  <a:lnTo>
                    <a:pt x="140970" y="82550"/>
                  </a:lnTo>
                  <a:lnTo>
                    <a:pt x="134620" y="73660"/>
                  </a:lnTo>
                  <a:lnTo>
                    <a:pt x="129540" y="64770"/>
                  </a:lnTo>
                  <a:lnTo>
                    <a:pt x="124460" y="55880"/>
                  </a:lnTo>
                  <a:lnTo>
                    <a:pt x="118110" y="48260"/>
                  </a:lnTo>
                  <a:lnTo>
                    <a:pt x="111760" y="41910"/>
                  </a:lnTo>
                  <a:lnTo>
                    <a:pt x="104140" y="36830"/>
                  </a:lnTo>
                  <a:lnTo>
                    <a:pt x="96520" y="33020"/>
                  </a:lnTo>
                  <a:lnTo>
                    <a:pt x="87630" y="30480"/>
                  </a:lnTo>
                  <a:lnTo>
                    <a:pt x="80010" y="29210"/>
                  </a:lnTo>
                  <a:lnTo>
                    <a:pt x="69850" y="27940"/>
                  </a:lnTo>
                  <a:lnTo>
                    <a:pt x="59690" y="26670"/>
                  </a:lnTo>
                  <a:lnTo>
                    <a:pt x="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235700" y="3406140"/>
              <a:ext cx="190501" cy="137161"/>
            </a:xfrm>
            <a:custGeom>
              <a:avLst/>
              <a:gdLst/>
              <a:ahLst/>
              <a:cxnLst/>
              <a:rect l="0" t="0" r="0" b="0"/>
              <a:pathLst>
                <a:path w="190501" h="137161">
                  <a:moveTo>
                    <a:pt x="0" y="22860"/>
                  </a:moveTo>
                  <a:lnTo>
                    <a:pt x="6350" y="16510"/>
                  </a:lnTo>
                  <a:lnTo>
                    <a:pt x="12700" y="12700"/>
                  </a:lnTo>
                  <a:lnTo>
                    <a:pt x="21590" y="8890"/>
                  </a:lnTo>
                  <a:lnTo>
                    <a:pt x="31750" y="5080"/>
                  </a:lnTo>
                  <a:lnTo>
                    <a:pt x="40640" y="2540"/>
                  </a:lnTo>
                  <a:lnTo>
                    <a:pt x="49530" y="1270"/>
                  </a:lnTo>
                  <a:lnTo>
                    <a:pt x="58420" y="0"/>
                  </a:lnTo>
                  <a:lnTo>
                    <a:pt x="66040" y="0"/>
                  </a:lnTo>
                  <a:lnTo>
                    <a:pt x="72390" y="2540"/>
                  </a:lnTo>
                  <a:lnTo>
                    <a:pt x="77470" y="5080"/>
                  </a:lnTo>
                  <a:lnTo>
                    <a:pt x="83820" y="8890"/>
                  </a:lnTo>
                  <a:lnTo>
                    <a:pt x="91440" y="15240"/>
                  </a:lnTo>
                  <a:lnTo>
                    <a:pt x="99060" y="21590"/>
                  </a:lnTo>
                  <a:lnTo>
                    <a:pt x="104140" y="29210"/>
                  </a:lnTo>
                  <a:lnTo>
                    <a:pt x="107950" y="36830"/>
                  </a:lnTo>
                  <a:lnTo>
                    <a:pt x="109220" y="44450"/>
                  </a:lnTo>
                  <a:lnTo>
                    <a:pt x="107950" y="53340"/>
                  </a:lnTo>
                  <a:lnTo>
                    <a:pt x="104140" y="60960"/>
                  </a:lnTo>
                  <a:lnTo>
                    <a:pt x="99060" y="69850"/>
                  </a:lnTo>
                  <a:lnTo>
                    <a:pt x="92710" y="76200"/>
                  </a:lnTo>
                  <a:lnTo>
                    <a:pt x="86360" y="82550"/>
                  </a:lnTo>
                  <a:lnTo>
                    <a:pt x="78740" y="87630"/>
                  </a:lnTo>
                  <a:lnTo>
                    <a:pt x="72390" y="95250"/>
                  </a:lnTo>
                  <a:lnTo>
                    <a:pt x="66040" y="101600"/>
                  </a:lnTo>
                  <a:lnTo>
                    <a:pt x="60960" y="109220"/>
                  </a:lnTo>
                  <a:lnTo>
                    <a:pt x="54610" y="114300"/>
                  </a:lnTo>
                  <a:lnTo>
                    <a:pt x="48260" y="118110"/>
                  </a:lnTo>
                  <a:lnTo>
                    <a:pt x="40640" y="119380"/>
                  </a:lnTo>
                  <a:lnTo>
                    <a:pt x="33020" y="121920"/>
                  </a:lnTo>
                  <a:lnTo>
                    <a:pt x="24130" y="121920"/>
                  </a:lnTo>
                  <a:lnTo>
                    <a:pt x="16510" y="123190"/>
                  </a:lnTo>
                  <a:lnTo>
                    <a:pt x="12700" y="121920"/>
                  </a:lnTo>
                  <a:lnTo>
                    <a:pt x="11430" y="120650"/>
                  </a:lnTo>
                  <a:lnTo>
                    <a:pt x="11430" y="116840"/>
                  </a:lnTo>
                  <a:lnTo>
                    <a:pt x="16510" y="114300"/>
                  </a:lnTo>
                  <a:lnTo>
                    <a:pt x="24130" y="110490"/>
                  </a:lnTo>
                  <a:lnTo>
                    <a:pt x="33020" y="106680"/>
                  </a:lnTo>
                  <a:lnTo>
                    <a:pt x="43180" y="104140"/>
                  </a:lnTo>
                  <a:lnTo>
                    <a:pt x="54610" y="102870"/>
                  </a:lnTo>
                  <a:lnTo>
                    <a:pt x="66040" y="101600"/>
                  </a:lnTo>
                  <a:lnTo>
                    <a:pt x="77470" y="101600"/>
                  </a:lnTo>
                  <a:lnTo>
                    <a:pt x="90170" y="104140"/>
                  </a:lnTo>
                  <a:lnTo>
                    <a:pt x="101600" y="106680"/>
                  </a:lnTo>
                  <a:lnTo>
                    <a:pt x="111760" y="109220"/>
                  </a:lnTo>
                  <a:lnTo>
                    <a:pt x="119380" y="113030"/>
                  </a:lnTo>
                  <a:lnTo>
                    <a:pt x="127000" y="116840"/>
                  </a:lnTo>
                  <a:lnTo>
                    <a:pt x="134620" y="119380"/>
                  </a:lnTo>
                  <a:lnTo>
                    <a:pt x="144780" y="120650"/>
                  </a:lnTo>
                  <a:lnTo>
                    <a:pt x="156210" y="121920"/>
                  </a:lnTo>
                  <a:lnTo>
                    <a:pt x="165100" y="124460"/>
                  </a:lnTo>
                  <a:lnTo>
                    <a:pt x="171450" y="127000"/>
                  </a:lnTo>
                  <a:lnTo>
                    <a:pt x="190500" y="13716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6527800" y="3619500"/>
              <a:ext cx="63501" cy="1"/>
            </a:xfrm>
            <a:custGeom>
              <a:avLst/>
              <a:gdLst/>
              <a:ahLst/>
              <a:cxnLst/>
              <a:rect l="0" t="0" r="0" b="0"/>
              <a:pathLst>
                <a:path w="63501" h="1">
                  <a:moveTo>
                    <a:pt x="0" y="0"/>
                  </a:moveTo>
                  <a:lnTo>
                    <a:pt x="6350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6451600" y="3721100"/>
              <a:ext cx="101601" cy="1"/>
            </a:xfrm>
            <a:custGeom>
              <a:avLst/>
              <a:gdLst/>
              <a:ahLst/>
              <a:cxnLst/>
              <a:rect l="0" t="0" r="0" b="0"/>
              <a:pathLst>
                <a:path w="101601" h="1">
                  <a:moveTo>
                    <a:pt x="0" y="0"/>
                  </a:moveTo>
                  <a:lnTo>
                    <a:pt x="10160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4273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549146" y="1303782"/>
            <a:ext cx="6793992" cy="3853053"/>
          </a:xfrm>
          <a:prstGeom prst="rect">
            <a:avLst/>
          </a:prstGeom>
          <a:solidFill>
            <a:scrgbClr r="0" g="0" b="0">
              <a:alpha val="0"/>
            </a:scrgbClr>
          </a:solidFill>
        </p:spPr>
      </p:pic>
      <p:sp>
        <p:nvSpPr>
          <p:cNvPr id="3" name="TextBox 2"/>
          <p:cNvSpPr txBox="1"/>
          <p:nvPr/>
        </p:nvSpPr>
        <p:spPr>
          <a:xfrm>
            <a:off x="304800" y="419100"/>
            <a:ext cx="8839200" cy="646331"/>
          </a:xfrm>
          <a:prstGeom prst="rect">
            <a:avLst/>
          </a:prstGeom>
          <a:noFill/>
        </p:spPr>
        <p:txBody>
          <a:bodyPr vert="horz" rtlCol="0">
            <a:spAutoFit/>
          </a:bodyPr>
          <a:lstStyle/>
          <a:p>
            <a:pPr algn="ctr"/>
            <a:r>
              <a:rPr lang="en-US" sz="2700" b="1" smtClean="0">
                <a:solidFill>
                  <a:srgbClr val="FFD700"/>
                </a:solidFill>
                <a:latin typeface="Arial - 36"/>
              </a:rPr>
              <a:t>Placing Values on the Number Line</a:t>
            </a:r>
            <a:r>
              <a:rPr lang="en-US" sz="3600" b="1" smtClean="0">
                <a:solidFill>
                  <a:srgbClr val="FFD700"/>
                </a:solidFill>
                <a:latin typeface="Arial - 48"/>
              </a:rPr>
              <a:t> </a:t>
            </a:r>
            <a:endParaRPr lang="en-US" sz="3600" b="1">
              <a:solidFill>
                <a:srgbClr val="FFD700"/>
              </a:solidFill>
              <a:latin typeface="Arial - 48"/>
            </a:endParaRPr>
          </a:p>
        </p:txBody>
      </p:sp>
      <p:grpSp>
        <p:nvGrpSpPr>
          <p:cNvPr id="6" name="Group 5"/>
          <p:cNvGrpSpPr/>
          <p:nvPr/>
        </p:nvGrpSpPr>
        <p:grpSpPr>
          <a:xfrm>
            <a:off x="8674100" y="101600"/>
            <a:ext cx="1559052" cy="406655"/>
            <a:chOff x="8674100" y="101600"/>
            <a:chExt cx="1559052" cy="406655"/>
          </a:xfrm>
        </p:grpSpPr>
        <p:sp>
          <p:nvSpPr>
            <p:cNvPr id="4" name="TextBox 3"/>
            <p:cNvSpPr txBox="1"/>
            <p:nvPr/>
          </p:nvSpPr>
          <p:spPr>
            <a:xfrm>
              <a:off x="8689848" y="1524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 name="Freeform 4"/>
            <p:cNvSpPr/>
            <p:nvPr/>
          </p:nvSpPr>
          <p:spPr>
            <a:xfrm>
              <a:off x="8674100" y="1016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861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6300" y="673100"/>
            <a:ext cx="8356600" cy="492443"/>
          </a:xfrm>
          <a:prstGeom prst="rect">
            <a:avLst/>
          </a:prstGeom>
          <a:noFill/>
        </p:spPr>
        <p:txBody>
          <a:bodyPr vert="horz" rtlCol="0">
            <a:spAutoFit/>
          </a:bodyPr>
          <a:lstStyle/>
          <a:p>
            <a:r>
              <a:rPr lang="en-US" sz="2600" smtClean="0">
                <a:solidFill>
                  <a:srgbClr val="FF0080"/>
                </a:solidFill>
                <a:latin typeface="Cooper Black - 35"/>
              </a:rPr>
              <a:t>Placing Values on the number line</a:t>
            </a:r>
            <a:endParaRPr lang="en-US" sz="2600">
              <a:solidFill>
                <a:srgbClr val="FF0080"/>
              </a:solidFill>
              <a:latin typeface="Cooper Black - 35"/>
            </a:endParaRPr>
          </a:p>
        </p:txBody>
      </p:sp>
      <p:grpSp>
        <p:nvGrpSpPr>
          <p:cNvPr id="51" name="Group 50"/>
          <p:cNvGrpSpPr/>
          <p:nvPr/>
        </p:nvGrpSpPr>
        <p:grpSpPr>
          <a:xfrm>
            <a:off x="1066800" y="3543300"/>
            <a:ext cx="7393941" cy="614521"/>
            <a:chOff x="1066800" y="3543300"/>
            <a:chExt cx="7393941" cy="614521"/>
          </a:xfrm>
        </p:grpSpPr>
        <p:sp>
          <p:nvSpPr>
            <p:cNvPr id="3" name="TextBox 2"/>
            <p:cNvSpPr txBox="1"/>
            <p:nvPr/>
          </p:nvSpPr>
          <p:spPr>
            <a:xfrm>
              <a:off x="4940300" y="3911600"/>
              <a:ext cx="431800" cy="230832"/>
            </a:xfrm>
            <a:prstGeom prst="rect">
              <a:avLst/>
            </a:prstGeom>
            <a:noFill/>
          </p:spPr>
          <p:txBody>
            <a:bodyPr vert="horz" rtlCol="0">
              <a:spAutoFit/>
            </a:bodyPr>
            <a:lstStyle/>
            <a:p>
              <a:r>
                <a:rPr lang="en-US" sz="900" smtClean="0">
                  <a:solidFill>
                    <a:srgbClr val="000000"/>
                  </a:solidFill>
                  <a:latin typeface="Arial - 12"/>
                </a:rPr>
                <a:t>1</a:t>
              </a:r>
              <a:endParaRPr lang="en-US" sz="900">
                <a:solidFill>
                  <a:srgbClr val="000000"/>
                </a:solidFill>
                <a:latin typeface="Arial - 12"/>
              </a:endParaRPr>
            </a:p>
          </p:txBody>
        </p:sp>
        <p:sp>
          <p:nvSpPr>
            <p:cNvPr id="4" name="TextBox 3"/>
            <p:cNvSpPr txBox="1"/>
            <p:nvPr/>
          </p:nvSpPr>
          <p:spPr>
            <a:xfrm>
              <a:off x="4622800" y="3911600"/>
              <a:ext cx="381000" cy="230832"/>
            </a:xfrm>
            <a:prstGeom prst="rect">
              <a:avLst/>
            </a:prstGeom>
            <a:noFill/>
          </p:spPr>
          <p:txBody>
            <a:bodyPr vert="horz" rtlCol="0">
              <a:spAutoFit/>
            </a:bodyPr>
            <a:lstStyle/>
            <a:p>
              <a:r>
                <a:rPr lang="en-US" sz="900" smtClean="0">
                  <a:solidFill>
                    <a:srgbClr val="000000"/>
                  </a:solidFill>
                  <a:latin typeface="Arial - 12"/>
                </a:rPr>
                <a:t>0</a:t>
              </a:r>
              <a:endParaRPr lang="en-US" sz="900">
                <a:solidFill>
                  <a:srgbClr val="000000"/>
                </a:solidFill>
                <a:latin typeface="Arial - 12"/>
              </a:endParaRPr>
            </a:p>
          </p:txBody>
        </p:sp>
        <p:sp>
          <p:nvSpPr>
            <p:cNvPr id="5" name="TextBox 4"/>
            <p:cNvSpPr txBox="1"/>
            <p:nvPr/>
          </p:nvSpPr>
          <p:spPr>
            <a:xfrm>
              <a:off x="5283200" y="3911600"/>
              <a:ext cx="330200" cy="230832"/>
            </a:xfrm>
            <a:prstGeom prst="rect">
              <a:avLst/>
            </a:prstGeom>
            <a:noFill/>
          </p:spPr>
          <p:txBody>
            <a:bodyPr vert="horz" rtlCol="0">
              <a:spAutoFit/>
            </a:bodyPr>
            <a:lstStyle/>
            <a:p>
              <a:r>
                <a:rPr lang="en-US" sz="900" smtClean="0">
                  <a:solidFill>
                    <a:srgbClr val="000000"/>
                  </a:solidFill>
                  <a:latin typeface="Arial - 12"/>
                </a:rPr>
                <a:t>2</a:t>
              </a:r>
              <a:endParaRPr lang="en-US" sz="900">
                <a:solidFill>
                  <a:srgbClr val="000000"/>
                </a:solidFill>
                <a:latin typeface="Arial - 12"/>
              </a:endParaRPr>
            </a:p>
          </p:txBody>
        </p:sp>
        <p:sp>
          <p:nvSpPr>
            <p:cNvPr id="6" name="TextBox 5"/>
            <p:cNvSpPr txBox="1"/>
            <p:nvPr/>
          </p:nvSpPr>
          <p:spPr>
            <a:xfrm>
              <a:off x="5588000" y="3911600"/>
              <a:ext cx="457200" cy="246221"/>
            </a:xfrm>
            <a:prstGeom prst="rect">
              <a:avLst/>
            </a:prstGeom>
            <a:noFill/>
          </p:spPr>
          <p:txBody>
            <a:bodyPr vert="horz" rtlCol="0">
              <a:spAutoFit/>
            </a:bodyPr>
            <a:lstStyle/>
            <a:p>
              <a:r>
                <a:rPr lang="en-US" sz="1000" smtClean="0">
                  <a:solidFill>
                    <a:srgbClr val="000000"/>
                  </a:solidFill>
                  <a:latin typeface="Arial - 12"/>
                </a:rPr>
                <a:t>3</a:t>
              </a:r>
              <a:endParaRPr lang="en-US" sz="1000">
                <a:solidFill>
                  <a:srgbClr val="000000"/>
                </a:solidFill>
                <a:latin typeface="Arial - 12"/>
              </a:endParaRPr>
            </a:p>
          </p:txBody>
        </p:sp>
        <p:sp>
          <p:nvSpPr>
            <p:cNvPr id="7" name="TextBox 6"/>
            <p:cNvSpPr txBox="1"/>
            <p:nvPr/>
          </p:nvSpPr>
          <p:spPr>
            <a:xfrm>
              <a:off x="5892800" y="3911600"/>
              <a:ext cx="457200" cy="246221"/>
            </a:xfrm>
            <a:prstGeom prst="rect">
              <a:avLst/>
            </a:prstGeom>
            <a:noFill/>
          </p:spPr>
          <p:txBody>
            <a:bodyPr vert="horz" rtlCol="0">
              <a:spAutoFit/>
            </a:bodyPr>
            <a:lstStyle/>
            <a:p>
              <a:r>
                <a:rPr lang="en-US" sz="1000" smtClean="0">
                  <a:solidFill>
                    <a:srgbClr val="000000"/>
                  </a:solidFill>
                  <a:latin typeface="Arial - 12"/>
                </a:rPr>
                <a:t>4</a:t>
              </a:r>
              <a:endParaRPr lang="en-US" sz="1000">
                <a:solidFill>
                  <a:srgbClr val="000000"/>
                </a:solidFill>
                <a:latin typeface="Arial - 12"/>
              </a:endParaRPr>
            </a:p>
          </p:txBody>
        </p:sp>
        <p:sp>
          <p:nvSpPr>
            <p:cNvPr id="8" name="TextBox 7"/>
            <p:cNvSpPr txBox="1"/>
            <p:nvPr/>
          </p:nvSpPr>
          <p:spPr>
            <a:xfrm>
              <a:off x="6235700" y="3911600"/>
              <a:ext cx="457200" cy="246221"/>
            </a:xfrm>
            <a:prstGeom prst="rect">
              <a:avLst/>
            </a:prstGeom>
            <a:noFill/>
          </p:spPr>
          <p:txBody>
            <a:bodyPr vert="horz" rtlCol="0">
              <a:spAutoFit/>
            </a:bodyPr>
            <a:lstStyle/>
            <a:p>
              <a:r>
                <a:rPr lang="en-US" sz="1000" smtClean="0">
                  <a:solidFill>
                    <a:srgbClr val="000000"/>
                  </a:solidFill>
                  <a:latin typeface="Arial - 12"/>
                </a:rPr>
                <a:t>5</a:t>
              </a:r>
              <a:endParaRPr lang="en-US" sz="1000">
                <a:solidFill>
                  <a:srgbClr val="000000"/>
                </a:solidFill>
                <a:latin typeface="Arial - 12"/>
              </a:endParaRPr>
            </a:p>
          </p:txBody>
        </p:sp>
        <p:sp>
          <p:nvSpPr>
            <p:cNvPr id="9" name="TextBox 8"/>
            <p:cNvSpPr txBox="1"/>
            <p:nvPr/>
          </p:nvSpPr>
          <p:spPr>
            <a:xfrm>
              <a:off x="6527800" y="3911600"/>
              <a:ext cx="457200" cy="246221"/>
            </a:xfrm>
            <a:prstGeom prst="rect">
              <a:avLst/>
            </a:prstGeom>
            <a:noFill/>
          </p:spPr>
          <p:txBody>
            <a:bodyPr vert="horz" rtlCol="0">
              <a:spAutoFit/>
            </a:bodyPr>
            <a:lstStyle/>
            <a:p>
              <a:r>
                <a:rPr lang="en-US" sz="1000" smtClean="0">
                  <a:solidFill>
                    <a:srgbClr val="000000"/>
                  </a:solidFill>
                  <a:latin typeface="Arial - 12"/>
                </a:rPr>
                <a:t>6</a:t>
              </a:r>
              <a:endParaRPr lang="en-US" sz="1000">
                <a:solidFill>
                  <a:srgbClr val="000000"/>
                </a:solidFill>
                <a:latin typeface="Arial - 12"/>
              </a:endParaRPr>
            </a:p>
          </p:txBody>
        </p:sp>
        <p:sp>
          <p:nvSpPr>
            <p:cNvPr id="10" name="TextBox 9"/>
            <p:cNvSpPr txBox="1"/>
            <p:nvPr/>
          </p:nvSpPr>
          <p:spPr>
            <a:xfrm>
              <a:off x="6845300" y="3911600"/>
              <a:ext cx="457200" cy="246221"/>
            </a:xfrm>
            <a:prstGeom prst="rect">
              <a:avLst/>
            </a:prstGeom>
            <a:noFill/>
          </p:spPr>
          <p:txBody>
            <a:bodyPr vert="horz" rtlCol="0">
              <a:spAutoFit/>
            </a:bodyPr>
            <a:lstStyle/>
            <a:p>
              <a:r>
                <a:rPr lang="en-US" sz="1000" smtClean="0">
                  <a:solidFill>
                    <a:srgbClr val="000000"/>
                  </a:solidFill>
                  <a:latin typeface="Arial - 12"/>
                </a:rPr>
                <a:t>7</a:t>
              </a:r>
              <a:endParaRPr lang="en-US" sz="1000">
                <a:solidFill>
                  <a:srgbClr val="000000"/>
                </a:solidFill>
                <a:latin typeface="Arial - 12"/>
              </a:endParaRPr>
            </a:p>
          </p:txBody>
        </p:sp>
        <p:sp>
          <p:nvSpPr>
            <p:cNvPr id="11" name="TextBox 10"/>
            <p:cNvSpPr txBox="1"/>
            <p:nvPr/>
          </p:nvSpPr>
          <p:spPr>
            <a:xfrm>
              <a:off x="7162800" y="3898900"/>
              <a:ext cx="457200" cy="246221"/>
            </a:xfrm>
            <a:prstGeom prst="rect">
              <a:avLst/>
            </a:prstGeom>
            <a:noFill/>
          </p:spPr>
          <p:txBody>
            <a:bodyPr vert="horz" rtlCol="0">
              <a:spAutoFit/>
            </a:bodyPr>
            <a:lstStyle/>
            <a:p>
              <a:r>
                <a:rPr lang="en-US" sz="1000" smtClean="0">
                  <a:solidFill>
                    <a:srgbClr val="000000"/>
                  </a:solidFill>
                  <a:latin typeface="Arial - 12"/>
                </a:rPr>
                <a:t>8</a:t>
              </a:r>
              <a:endParaRPr lang="en-US" sz="1000">
                <a:solidFill>
                  <a:srgbClr val="000000"/>
                </a:solidFill>
                <a:latin typeface="Arial - 12"/>
              </a:endParaRPr>
            </a:p>
          </p:txBody>
        </p:sp>
        <p:sp>
          <p:nvSpPr>
            <p:cNvPr id="12" name="TextBox 11"/>
            <p:cNvSpPr txBox="1"/>
            <p:nvPr/>
          </p:nvSpPr>
          <p:spPr>
            <a:xfrm>
              <a:off x="7480300" y="3898900"/>
              <a:ext cx="457200" cy="246221"/>
            </a:xfrm>
            <a:prstGeom prst="rect">
              <a:avLst/>
            </a:prstGeom>
            <a:noFill/>
          </p:spPr>
          <p:txBody>
            <a:bodyPr vert="horz" rtlCol="0">
              <a:spAutoFit/>
            </a:bodyPr>
            <a:lstStyle/>
            <a:p>
              <a:r>
                <a:rPr lang="en-US" sz="1000" smtClean="0">
                  <a:solidFill>
                    <a:srgbClr val="000000"/>
                  </a:solidFill>
                  <a:latin typeface="Arial - 12"/>
                </a:rPr>
                <a:t>9</a:t>
              </a:r>
              <a:endParaRPr lang="en-US" sz="1000">
                <a:solidFill>
                  <a:srgbClr val="000000"/>
                </a:solidFill>
                <a:latin typeface="Arial - 12"/>
              </a:endParaRPr>
            </a:p>
          </p:txBody>
        </p:sp>
        <p:sp>
          <p:nvSpPr>
            <p:cNvPr id="13" name="TextBox 12"/>
            <p:cNvSpPr txBox="1"/>
            <p:nvPr/>
          </p:nvSpPr>
          <p:spPr>
            <a:xfrm>
              <a:off x="7759700" y="3886200"/>
              <a:ext cx="558800" cy="230832"/>
            </a:xfrm>
            <a:prstGeom prst="rect">
              <a:avLst/>
            </a:prstGeom>
            <a:noFill/>
          </p:spPr>
          <p:txBody>
            <a:bodyPr vert="horz" rtlCol="0">
              <a:spAutoFit/>
            </a:bodyPr>
            <a:lstStyle/>
            <a:p>
              <a:r>
                <a:rPr lang="en-US" sz="900" smtClean="0">
                  <a:solidFill>
                    <a:srgbClr val="000000"/>
                  </a:solidFill>
                  <a:latin typeface="Arial - 12"/>
                </a:rPr>
                <a:t>10</a:t>
              </a:r>
              <a:endParaRPr lang="en-US" sz="900">
                <a:solidFill>
                  <a:srgbClr val="000000"/>
                </a:solidFill>
                <a:latin typeface="Arial - 12"/>
              </a:endParaRPr>
            </a:p>
          </p:txBody>
        </p:sp>
        <p:grpSp>
          <p:nvGrpSpPr>
            <p:cNvPr id="19" name="Group 18"/>
            <p:cNvGrpSpPr/>
            <p:nvPr/>
          </p:nvGrpSpPr>
          <p:grpSpPr>
            <a:xfrm>
              <a:off x="1066800" y="3543300"/>
              <a:ext cx="7393941" cy="392304"/>
              <a:chOff x="1066800" y="3543300"/>
              <a:chExt cx="7393941" cy="392304"/>
            </a:xfrm>
          </p:grpSpPr>
          <p:sp>
            <p:nvSpPr>
              <p:cNvPr id="14" name="Freeform 13"/>
              <p:cNvSpPr/>
              <p:nvPr/>
            </p:nvSpPr>
            <p:spPr>
              <a:xfrm>
                <a:off x="1077087" y="37306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66800" y="35433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069721" y="37298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247507" y="35440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244459" y="37306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79248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3025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6421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0198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975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021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798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8194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1971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5748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498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1750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5146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8923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6896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0673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4069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784600" y="3556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5819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9596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337300" y="3568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241800" y="3911600"/>
              <a:ext cx="431800" cy="230832"/>
            </a:xfrm>
            <a:prstGeom prst="rect">
              <a:avLst/>
            </a:prstGeom>
            <a:noFill/>
          </p:spPr>
          <p:txBody>
            <a:bodyPr vert="horz" rtlCol="0">
              <a:spAutoFit/>
            </a:bodyPr>
            <a:lstStyle/>
            <a:p>
              <a:r>
                <a:rPr lang="en-US" sz="900" smtClean="0">
                  <a:solidFill>
                    <a:srgbClr val="000000"/>
                  </a:solidFill>
                  <a:latin typeface="Arial - 12"/>
                </a:rPr>
                <a:t>-1</a:t>
              </a:r>
              <a:endParaRPr lang="en-US" sz="900">
                <a:solidFill>
                  <a:srgbClr val="000000"/>
                </a:solidFill>
                <a:latin typeface="Arial - 12"/>
              </a:endParaRPr>
            </a:p>
          </p:txBody>
        </p:sp>
        <p:sp>
          <p:nvSpPr>
            <p:cNvPr id="42" name="TextBox 41"/>
            <p:cNvSpPr txBox="1"/>
            <p:nvPr/>
          </p:nvSpPr>
          <p:spPr>
            <a:xfrm>
              <a:off x="3924300" y="3911600"/>
              <a:ext cx="330200" cy="230832"/>
            </a:xfrm>
            <a:prstGeom prst="rect">
              <a:avLst/>
            </a:prstGeom>
            <a:noFill/>
          </p:spPr>
          <p:txBody>
            <a:bodyPr vert="horz" rtlCol="0">
              <a:spAutoFit/>
            </a:bodyPr>
            <a:lstStyle/>
            <a:p>
              <a:r>
                <a:rPr lang="en-US" sz="900" smtClean="0">
                  <a:solidFill>
                    <a:srgbClr val="000000"/>
                  </a:solidFill>
                  <a:latin typeface="Arial - 12"/>
                </a:rPr>
                <a:t>-2</a:t>
              </a:r>
              <a:endParaRPr lang="en-US" sz="900">
                <a:solidFill>
                  <a:srgbClr val="000000"/>
                </a:solidFill>
                <a:latin typeface="Arial - 12"/>
              </a:endParaRPr>
            </a:p>
          </p:txBody>
        </p:sp>
        <p:sp>
          <p:nvSpPr>
            <p:cNvPr id="43" name="TextBox 42"/>
            <p:cNvSpPr txBox="1"/>
            <p:nvPr/>
          </p:nvSpPr>
          <p:spPr>
            <a:xfrm>
              <a:off x="3606800" y="3911600"/>
              <a:ext cx="457200" cy="246221"/>
            </a:xfrm>
            <a:prstGeom prst="rect">
              <a:avLst/>
            </a:prstGeom>
            <a:noFill/>
          </p:spPr>
          <p:txBody>
            <a:bodyPr vert="horz" rtlCol="0">
              <a:spAutoFit/>
            </a:bodyPr>
            <a:lstStyle/>
            <a:p>
              <a:r>
                <a:rPr lang="en-US" sz="1000" smtClean="0">
                  <a:solidFill>
                    <a:srgbClr val="000000"/>
                  </a:solidFill>
                  <a:latin typeface="Arial - 12"/>
                </a:rPr>
                <a:t>-3</a:t>
              </a:r>
              <a:endParaRPr lang="en-US" sz="1000">
                <a:solidFill>
                  <a:srgbClr val="000000"/>
                </a:solidFill>
                <a:latin typeface="Arial - 12"/>
              </a:endParaRPr>
            </a:p>
          </p:txBody>
        </p:sp>
        <p:sp>
          <p:nvSpPr>
            <p:cNvPr id="44" name="TextBox 43"/>
            <p:cNvSpPr txBox="1"/>
            <p:nvPr/>
          </p:nvSpPr>
          <p:spPr>
            <a:xfrm>
              <a:off x="3289300" y="3911600"/>
              <a:ext cx="457200" cy="246221"/>
            </a:xfrm>
            <a:prstGeom prst="rect">
              <a:avLst/>
            </a:prstGeom>
            <a:noFill/>
          </p:spPr>
          <p:txBody>
            <a:bodyPr vert="horz" rtlCol="0">
              <a:spAutoFit/>
            </a:bodyPr>
            <a:lstStyle/>
            <a:p>
              <a:r>
                <a:rPr lang="en-US" sz="1000" smtClean="0">
                  <a:solidFill>
                    <a:srgbClr val="000000"/>
                  </a:solidFill>
                  <a:latin typeface="Arial - 12"/>
                </a:rPr>
                <a:t>-4</a:t>
              </a:r>
              <a:endParaRPr lang="en-US" sz="1000">
                <a:solidFill>
                  <a:srgbClr val="000000"/>
                </a:solidFill>
                <a:latin typeface="Arial - 12"/>
              </a:endParaRPr>
            </a:p>
          </p:txBody>
        </p:sp>
        <p:sp>
          <p:nvSpPr>
            <p:cNvPr id="45" name="TextBox 44"/>
            <p:cNvSpPr txBox="1"/>
            <p:nvPr/>
          </p:nvSpPr>
          <p:spPr>
            <a:xfrm>
              <a:off x="2997200" y="3911600"/>
              <a:ext cx="457200" cy="246221"/>
            </a:xfrm>
            <a:prstGeom prst="rect">
              <a:avLst/>
            </a:prstGeom>
            <a:noFill/>
          </p:spPr>
          <p:txBody>
            <a:bodyPr vert="horz" rtlCol="0">
              <a:spAutoFit/>
            </a:bodyPr>
            <a:lstStyle/>
            <a:p>
              <a:r>
                <a:rPr lang="en-US" sz="1000" smtClean="0">
                  <a:solidFill>
                    <a:srgbClr val="000000"/>
                  </a:solidFill>
                  <a:latin typeface="Arial - 12"/>
                </a:rPr>
                <a:t>-5</a:t>
              </a:r>
              <a:endParaRPr lang="en-US" sz="1000">
                <a:solidFill>
                  <a:srgbClr val="000000"/>
                </a:solidFill>
                <a:latin typeface="Arial - 12"/>
              </a:endParaRPr>
            </a:p>
          </p:txBody>
        </p:sp>
        <p:sp>
          <p:nvSpPr>
            <p:cNvPr id="46" name="TextBox 45"/>
            <p:cNvSpPr txBox="1"/>
            <p:nvPr/>
          </p:nvSpPr>
          <p:spPr>
            <a:xfrm>
              <a:off x="2654300" y="3911600"/>
              <a:ext cx="457200" cy="246221"/>
            </a:xfrm>
            <a:prstGeom prst="rect">
              <a:avLst/>
            </a:prstGeom>
            <a:noFill/>
          </p:spPr>
          <p:txBody>
            <a:bodyPr vert="horz" rtlCol="0">
              <a:spAutoFit/>
            </a:bodyPr>
            <a:lstStyle/>
            <a:p>
              <a:r>
                <a:rPr lang="en-US" sz="1000" smtClean="0">
                  <a:solidFill>
                    <a:srgbClr val="000000"/>
                  </a:solidFill>
                  <a:latin typeface="Arial - 12"/>
                </a:rPr>
                <a:t>-6</a:t>
              </a:r>
              <a:endParaRPr lang="en-US" sz="1000">
                <a:solidFill>
                  <a:srgbClr val="000000"/>
                </a:solidFill>
                <a:latin typeface="Arial - 12"/>
              </a:endParaRPr>
            </a:p>
          </p:txBody>
        </p:sp>
        <p:sp>
          <p:nvSpPr>
            <p:cNvPr id="47" name="TextBox 46"/>
            <p:cNvSpPr txBox="1"/>
            <p:nvPr/>
          </p:nvSpPr>
          <p:spPr>
            <a:xfrm>
              <a:off x="2336800" y="3911600"/>
              <a:ext cx="457200" cy="246221"/>
            </a:xfrm>
            <a:prstGeom prst="rect">
              <a:avLst/>
            </a:prstGeom>
            <a:noFill/>
          </p:spPr>
          <p:txBody>
            <a:bodyPr vert="horz" rtlCol="0">
              <a:spAutoFit/>
            </a:bodyPr>
            <a:lstStyle/>
            <a:p>
              <a:r>
                <a:rPr lang="en-US" sz="1000" smtClean="0">
                  <a:solidFill>
                    <a:srgbClr val="000000"/>
                  </a:solidFill>
                  <a:latin typeface="Arial - 12"/>
                </a:rPr>
                <a:t>-7</a:t>
              </a:r>
              <a:endParaRPr lang="en-US" sz="1000">
                <a:solidFill>
                  <a:srgbClr val="000000"/>
                </a:solidFill>
                <a:latin typeface="Arial - 12"/>
              </a:endParaRPr>
            </a:p>
          </p:txBody>
        </p:sp>
        <p:sp>
          <p:nvSpPr>
            <p:cNvPr id="48" name="TextBox 47"/>
            <p:cNvSpPr txBox="1"/>
            <p:nvPr/>
          </p:nvSpPr>
          <p:spPr>
            <a:xfrm>
              <a:off x="2032000" y="3911600"/>
              <a:ext cx="457200" cy="246221"/>
            </a:xfrm>
            <a:prstGeom prst="rect">
              <a:avLst/>
            </a:prstGeom>
            <a:noFill/>
          </p:spPr>
          <p:txBody>
            <a:bodyPr vert="horz" rtlCol="0">
              <a:spAutoFit/>
            </a:bodyPr>
            <a:lstStyle/>
            <a:p>
              <a:r>
                <a:rPr lang="en-US" sz="1000" smtClean="0">
                  <a:solidFill>
                    <a:srgbClr val="000000"/>
                  </a:solidFill>
                  <a:latin typeface="Arial - 12"/>
                </a:rPr>
                <a:t>-8</a:t>
              </a:r>
              <a:endParaRPr lang="en-US" sz="1000">
                <a:solidFill>
                  <a:srgbClr val="000000"/>
                </a:solidFill>
                <a:latin typeface="Arial - 12"/>
              </a:endParaRPr>
            </a:p>
          </p:txBody>
        </p:sp>
        <p:sp>
          <p:nvSpPr>
            <p:cNvPr id="49" name="TextBox 48"/>
            <p:cNvSpPr txBox="1"/>
            <p:nvPr/>
          </p:nvSpPr>
          <p:spPr>
            <a:xfrm>
              <a:off x="1714500" y="3911600"/>
              <a:ext cx="457200" cy="246221"/>
            </a:xfrm>
            <a:prstGeom prst="rect">
              <a:avLst/>
            </a:prstGeom>
            <a:noFill/>
          </p:spPr>
          <p:txBody>
            <a:bodyPr vert="horz" rtlCol="0">
              <a:spAutoFit/>
            </a:bodyPr>
            <a:lstStyle/>
            <a:p>
              <a:r>
                <a:rPr lang="en-US" sz="1000" smtClean="0">
                  <a:solidFill>
                    <a:srgbClr val="000000"/>
                  </a:solidFill>
                  <a:latin typeface="Arial - 12"/>
                </a:rPr>
                <a:t>-9</a:t>
              </a:r>
              <a:endParaRPr lang="en-US" sz="1000">
                <a:solidFill>
                  <a:srgbClr val="000000"/>
                </a:solidFill>
                <a:latin typeface="Arial - 12"/>
              </a:endParaRPr>
            </a:p>
          </p:txBody>
        </p:sp>
        <p:sp>
          <p:nvSpPr>
            <p:cNvPr id="50" name="TextBox 49"/>
            <p:cNvSpPr txBox="1"/>
            <p:nvPr/>
          </p:nvSpPr>
          <p:spPr>
            <a:xfrm>
              <a:off x="1333500" y="3911600"/>
              <a:ext cx="558800" cy="230832"/>
            </a:xfrm>
            <a:prstGeom prst="rect">
              <a:avLst/>
            </a:prstGeom>
            <a:noFill/>
          </p:spPr>
          <p:txBody>
            <a:bodyPr vert="horz" rtlCol="0">
              <a:spAutoFit/>
            </a:bodyPr>
            <a:lstStyle/>
            <a:p>
              <a:r>
                <a:rPr lang="en-US" sz="900" smtClean="0">
                  <a:solidFill>
                    <a:srgbClr val="000000"/>
                  </a:solidFill>
                  <a:latin typeface="Arial - 12"/>
                </a:rPr>
                <a:t>-10</a:t>
              </a:r>
              <a:endParaRPr lang="en-US" sz="900">
                <a:solidFill>
                  <a:srgbClr val="000000"/>
                </a:solidFill>
                <a:latin typeface="Arial - 12"/>
              </a:endParaRPr>
            </a:p>
          </p:txBody>
        </p:sp>
      </p:grpSp>
      <p:grpSp>
        <p:nvGrpSpPr>
          <p:cNvPr id="57" name="Group 56"/>
          <p:cNvGrpSpPr/>
          <p:nvPr/>
        </p:nvGrpSpPr>
        <p:grpSpPr>
          <a:xfrm>
            <a:off x="1244600" y="1371600"/>
            <a:ext cx="7137400" cy="492443"/>
            <a:chOff x="1244600" y="1371600"/>
            <a:chExt cx="7137400" cy="492443"/>
          </a:xfrm>
        </p:grpSpPr>
        <p:sp>
          <p:nvSpPr>
            <p:cNvPr id="52" name="TextBox 51"/>
            <p:cNvSpPr txBox="1"/>
            <p:nvPr/>
          </p:nvSpPr>
          <p:spPr>
            <a:xfrm>
              <a:off x="1244600" y="1371600"/>
              <a:ext cx="7137400" cy="492443"/>
            </a:xfrm>
            <a:prstGeom prst="rect">
              <a:avLst/>
            </a:prstGeom>
            <a:noFill/>
          </p:spPr>
          <p:txBody>
            <a:bodyPr vert="horz" rtlCol="0">
              <a:spAutoFit/>
            </a:bodyPr>
            <a:lstStyle/>
            <a:p>
              <a:r>
                <a:rPr lang="en-US" sz="2600" smtClean="0">
                  <a:solidFill>
                    <a:srgbClr val="000000"/>
                  </a:solidFill>
                  <a:latin typeface="Lucida Sans Unicode - 35"/>
                </a:rPr>
                <a:t>√4        √16      √12      √40</a:t>
              </a:r>
              <a:endParaRPr lang="en-US" sz="2600">
                <a:solidFill>
                  <a:srgbClr val="000000"/>
                </a:solidFill>
                <a:latin typeface="Lucida Sans Unicode - 35"/>
              </a:endParaRPr>
            </a:p>
          </p:txBody>
        </p:sp>
        <p:cxnSp>
          <p:nvCxnSpPr>
            <p:cNvPr id="53" name="Straight Connector 52"/>
            <p:cNvCxnSpPr/>
            <p:nvPr/>
          </p:nvCxnSpPr>
          <p:spPr>
            <a:xfrm>
              <a:off x="1689100" y="1422400"/>
              <a:ext cx="3683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30600" y="14224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97500" y="1422400"/>
              <a:ext cx="5334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251700" y="14351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8432800" y="101600"/>
            <a:ext cx="1559052" cy="406655"/>
            <a:chOff x="8432800" y="101600"/>
            <a:chExt cx="1559052" cy="406655"/>
          </a:xfrm>
        </p:grpSpPr>
        <p:sp>
          <p:nvSpPr>
            <p:cNvPr id="58" name="TextBox 57"/>
            <p:cNvSpPr txBox="1"/>
            <p:nvPr/>
          </p:nvSpPr>
          <p:spPr>
            <a:xfrm>
              <a:off x="8448548" y="1524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9" name="Freeform 58"/>
            <p:cNvSpPr/>
            <p:nvPr/>
          </p:nvSpPr>
          <p:spPr>
            <a:xfrm>
              <a:off x="8432800" y="1016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148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0" y="228600"/>
            <a:ext cx="7747000" cy="507831"/>
          </a:xfrm>
          <a:prstGeom prst="rect">
            <a:avLst/>
          </a:prstGeom>
          <a:noFill/>
        </p:spPr>
        <p:txBody>
          <a:bodyPr vert="horz" rtlCol="0">
            <a:spAutoFit/>
          </a:bodyPr>
          <a:lstStyle/>
          <a:p>
            <a:pPr algn="ctr"/>
            <a:r>
              <a:rPr lang="en-US" sz="2700" smtClean="0">
                <a:solidFill>
                  <a:srgbClr val="BC54AA"/>
                </a:solidFill>
                <a:latin typeface="Broadway - 36"/>
              </a:rPr>
              <a:t>Your Turn</a:t>
            </a:r>
            <a:endParaRPr lang="en-US" sz="2700">
              <a:solidFill>
                <a:srgbClr val="BC54AA"/>
              </a:solidFill>
              <a:latin typeface="Broadway - 36"/>
            </a:endParaRPr>
          </a:p>
        </p:txBody>
      </p:sp>
      <p:grpSp>
        <p:nvGrpSpPr>
          <p:cNvPr id="51" name="Group 50"/>
          <p:cNvGrpSpPr/>
          <p:nvPr/>
        </p:nvGrpSpPr>
        <p:grpSpPr>
          <a:xfrm>
            <a:off x="1371600" y="2921000"/>
            <a:ext cx="7393941" cy="614521"/>
            <a:chOff x="1371600" y="2921000"/>
            <a:chExt cx="7393941" cy="614521"/>
          </a:xfrm>
        </p:grpSpPr>
        <p:sp>
          <p:nvSpPr>
            <p:cNvPr id="3" name="TextBox 2"/>
            <p:cNvSpPr txBox="1"/>
            <p:nvPr/>
          </p:nvSpPr>
          <p:spPr>
            <a:xfrm>
              <a:off x="5245100" y="3289300"/>
              <a:ext cx="431800" cy="230832"/>
            </a:xfrm>
            <a:prstGeom prst="rect">
              <a:avLst/>
            </a:prstGeom>
            <a:noFill/>
          </p:spPr>
          <p:txBody>
            <a:bodyPr vert="horz" rtlCol="0">
              <a:spAutoFit/>
            </a:bodyPr>
            <a:lstStyle/>
            <a:p>
              <a:r>
                <a:rPr lang="en-US" sz="900" smtClean="0">
                  <a:solidFill>
                    <a:srgbClr val="000000"/>
                  </a:solidFill>
                  <a:latin typeface="Arial - 12"/>
                </a:rPr>
                <a:t>1</a:t>
              </a:r>
              <a:endParaRPr lang="en-US" sz="900">
                <a:solidFill>
                  <a:srgbClr val="000000"/>
                </a:solidFill>
                <a:latin typeface="Arial - 12"/>
              </a:endParaRPr>
            </a:p>
          </p:txBody>
        </p:sp>
        <p:sp>
          <p:nvSpPr>
            <p:cNvPr id="4" name="TextBox 3"/>
            <p:cNvSpPr txBox="1"/>
            <p:nvPr/>
          </p:nvSpPr>
          <p:spPr>
            <a:xfrm>
              <a:off x="4927600" y="3289300"/>
              <a:ext cx="381000" cy="230832"/>
            </a:xfrm>
            <a:prstGeom prst="rect">
              <a:avLst/>
            </a:prstGeom>
            <a:noFill/>
          </p:spPr>
          <p:txBody>
            <a:bodyPr vert="horz" rtlCol="0">
              <a:spAutoFit/>
            </a:bodyPr>
            <a:lstStyle/>
            <a:p>
              <a:r>
                <a:rPr lang="en-US" sz="900" smtClean="0">
                  <a:solidFill>
                    <a:srgbClr val="000000"/>
                  </a:solidFill>
                  <a:latin typeface="Arial - 12"/>
                </a:rPr>
                <a:t>0</a:t>
              </a:r>
              <a:endParaRPr lang="en-US" sz="900">
                <a:solidFill>
                  <a:srgbClr val="000000"/>
                </a:solidFill>
                <a:latin typeface="Arial - 12"/>
              </a:endParaRPr>
            </a:p>
          </p:txBody>
        </p:sp>
        <p:sp>
          <p:nvSpPr>
            <p:cNvPr id="5" name="TextBox 4"/>
            <p:cNvSpPr txBox="1"/>
            <p:nvPr/>
          </p:nvSpPr>
          <p:spPr>
            <a:xfrm>
              <a:off x="5588000" y="3289300"/>
              <a:ext cx="330200" cy="230832"/>
            </a:xfrm>
            <a:prstGeom prst="rect">
              <a:avLst/>
            </a:prstGeom>
            <a:noFill/>
          </p:spPr>
          <p:txBody>
            <a:bodyPr vert="horz" rtlCol="0">
              <a:spAutoFit/>
            </a:bodyPr>
            <a:lstStyle/>
            <a:p>
              <a:r>
                <a:rPr lang="en-US" sz="900" smtClean="0">
                  <a:solidFill>
                    <a:srgbClr val="000000"/>
                  </a:solidFill>
                  <a:latin typeface="Arial - 12"/>
                </a:rPr>
                <a:t>2</a:t>
              </a:r>
              <a:endParaRPr lang="en-US" sz="900">
                <a:solidFill>
                  <a:srgbClr val="000000"/>
                </a:solidFill>
                <a:latin typeface="Arial - 12"/>
              </a:endParaRPr>
            </a:p>
          </p:txBody>
        </p:sp>
        <p:sp>
          <p:nvSpPr>
            <p:cNvPr id="6" name="TextBox 5"/>
            <p:cNvSpPr txBox="1"/>
            <p:nvPr/>
          </p:nvSpPr>
          <p:spPr>
            <a:xfrm>
              <a:off x="5892800" y="3289300"/>
              <a:ext cx="457200" cy="246221"/>
            </a:xfrm>
            <a:prstGeom prst="rect">
              <a:avLst/>
            </a:prstGeom>
            <a:noFill/>
          </p:spPr>
          <p:txBody>
            <a:bodyPr vert="horz" rtlCol="0">
              <a:spAutoFit/>
            </a:bodyPr>
            <a:lstStyle/>
            <a:p>
              <a:r>
                <a:rPr lang="en-US" sz="1000" smtClean="0">
                  <a:solidFill>
                    <a:srgbClr val="000000"/>
                  </a:solidFill>
                  <a:latin typeface="Arial - 12"/>
                </a:rPr>
                <a:t>3</a:t>
              </a:r>
              <a:endParaRPr lang="en-US" sz="1000">
                <a:solidFill>
                  <a:srgbClr val="000000"/>
                </a:solidFill>
                <a:latin typeface="Arial - 12"/>
              </a:endParaRPr>
            </a:p>
          </p:txBody>
        </p:sp>
        <p:sp>
          <p:nvSpPr>
            <p:cNvPr id="7" name="TextBox 6"/>
            <p:cNvSpPr txBox="1"/>
            <p:nvPr/>
          </p:nvSpPr>
          <p:spPr>
            <a:xfrm>
              <a:off x="6197600" y="3289300"/>
              <a:ext cx="457200" cy="246221"/>
            </a:xfrm>
            <a:prstGeom prst="rect">
              <a:avLst/>
            </a:prstGeom>
            <a:noFill/>
          </p:spPr>
          <p:txBody>
            <a:bodyPr vert="horz" rtlCol="0">
              <a:spAutoFit/>
            </a:bodyPr>
            <a:lstStyle/>
            <a:p>
              <a:r>
                <a:rPr lang="en-US" sz="1000" smtClean="0">
                  <a:solidFill>
                    <a:srgbClr val="000000"/>
                  </a:solidFill>
                  <a:latin typeface="Arial - 12"/>
                </a:rPr>
                <a:t>4</a:t>
              </a:r>
              <a:endParaRPr lang="en-US" sz="1000">
                <a:solidFill>
                  <a:srgbClr val="000000"/>
                </a:solidFill>
                <a:latin typeface="Arial - 12"/>
              </a:endParaRPr>
            </a:p>
          </p:txBody>
        </p:sp>
        <p:sp>
          <p:nvSpPr>
            <p:cNvPr id="8" name="TextBox 7"/>
            <p:cNvSpPr txBox="1"/>
            <p:nvPr/>
          </p:nvSpPr>
          <p:spPr>
            <a:xfrm>
              <a:off x="6540500" y="3289300"/>
              <a:ext cx="457200" cy="246221"/>
            </a:xfrm>
            <a:prstGeom prst="rect">
              <a:avLst/>
            </a:prstGeom>
            <a:noFill/>
          </p:spPr>
          <p:txBody>
            <a:bodyPr vert="horz" rtlCol="0">
              <a:spAutoFit/>
            </a:bodyPr>
            <a:lstStyle/>
            <a:p>
              <a:r>
                <a:rPr lang="en-US" sz="1000" smtClean="0">
                  <a:solidFill>
                    <a:srgbClr val="000000"/>
                  </a:solidFill>
                  <a:latin typeface="Arial - 12"/>
                </a:rPr>
                <a:t>5</a:t>
              </a:r>
              <a:endParaRPr lang="en-US" sz="1000">
                <a:solidFill>
                  <a:srgbClr val="000000"/>
                </a:solidFill>
                <a:latin typeface="Arial - 12"/>
              </a:endParaRPr>
            </a:p>
          </p:txBody>
        </p:sp>
        <p:sp>
          <p:nvSpPr>
            <p:cNvPr id="9" name="TextBox 8"/>
            <p:cNvSpPr txBox="1"/>
            <p:nvPr/>
          </p:nvSpPr>
          <p:spPr>
            <a:xfrm>
              <a:off x="6832600" y="3289300"/>
              <a:ext cx="457200" cy="246221"/>
            </a:xfrm>
            <a:prstGeom prst="rect">
              <a:avLst/>
            </a:prstGeom>
            <a:noFill/>
          </p:spPr>
          <p:txBody>
            <a:bodyPr vert="horz" rtlCol="0">
              <a:spAutoFit/>
            </a:bodyPr>
            <a:lstStyle/>
            <a:p>
              <a:r>
                <a:rPr lang="en-US" sz="1000" smtClean="0">
                  <a:solidFill>
                    <a:srgbClr val="000000"/>
                  </a:solidFill>
                  <a:latin typeface="Arial - 12"/>
                </a:rPr>
                <a:t>6</a:t>
              </a:r>
              <a:endParaRPr lang="en-US" sz="1000">
                <a:solidFill>
                  <a:srgbClr val="000000"/>
                </a:solidFill>
                <a:latin typeface="Arial - 12"/>
              </a:endParaRPr>
            </a:p>
          </p:txBody>
        </p:sp>
        <p:sp>
          <p:nvSpPr>
            <p:cNvPr id="10" name="TextBox 9"/>
            <p:cNvSpPr txBox="1"/>
            <p:nvPr/>
          </p:nvSpPr>
          <p:spPr>
            <a:xfrm>
              <a:off x="7150100" y="3289300"/>
              <a:ext cx="457200" cy="246221"/>
            </a:xfrm>
            <a:prstGeom prst="rect">
              <a:avLst/>
            </a:prstGeom>
            <a:noFill/>
          </p:spPr>
          <p:txBody>
            <a:bodyPr vert="horz" rtlCol="0">
              <a:spAutoFit/>
            </a:bodyPr>
            <a:lstStyle/>
            <a:p>
              <a:r>
                <a:rPr lang="en-US" sz="1000" smtClean="0">
                  <a:solidFill>
                    <a:srgbClr val="000000"/>
                  </a:solidFill>
                  <a:latin typeface="Arial - 12"/>
                </a:rPr>
                <a:t>7</a:t>
              </a:r>
              <a:endParaRPr lang="en-US" sz="1000">
                <a:solidFill>
                  <a:srgbClr val="000000"/>
                </a:solidFill>
                <a:latin typeface="Arial - 12"/>
              </a:endParaRPr>
            </a:p>
          </p:txBody>
        </p:sp>
        <p:sp>
          <p:nvSpPr>
            <p:cNvPr id="11" name="TextBox 10"/>
            <p:cNvSpPr txBox="1"/>
            <p:nvPr/>
          </p:nvSpPr>
          <p:spPr>
            <a:xfrm>
              <a:off x="7467600" y="3276600"/>
              <a:ext cx="457200" cy="246221"/>
            </a:xfrm>
            <a:prstGeom prst="rect">
              <a:avLst/>
            </a:prstGeom>
            <a:noFill/>
          </p:spPr>
          <p:txBody>
            <a:bodyPr vert="horz" rtlCol="0">
              <a:spAutoFit/>
            </a:bodyPr>
            <a:lstStyle/>
            <a:p>
              <a:r>
                <a:rPr lang="en-US" sz="1000" smtClean="0">
                  <a:solidFill>
                    <a:srgbClr val="000000"/>
                  </a:solidFill>
                  <a:latin typeface="Arial - 12"/>
                </a:rPr>
                <a:t>8</a:t>
              </a:r>
              <a:endParaRPr lang="en-US" sz="1000">
                <a:solidFill>
                  <a:srgbClr val="000000"/>
                </a:solidFill>
                <a:latin typeface="Arial - 12"/>
              </a:endParaRPr>
            </a:p>
          </p:txBody>
        </p:sp>
        <p:sp>
          <p:nvSpPr>
            <p:cNvPr id="12" name="TextBox 11"/>
            <p:cNvSpPr txBox="1"/>
            <p:nvPr/>
          </p:nvSpPr>
          <p:spPr>
            <a:xfrm>
              <a:off x="7785100" y="3276600"/>
              <a:ext cx="457200" cy="246221"/>
            </a:xfrm>
            <a:prstGeom prst="rect">
              <a:avLst/>
            </a:prstGeom>
            <a:noFill/>
          </p:spPr>
          <p:txBody>
            <a:bodyPr vert="horz" rtlCol="0">
              <a:spAutoFit/>
            </a:bodyPr>
            <a:lstStyle/>
            <a:p>
              <a:r>
                <a:rPr lang="en-US" sz="1000" smtClean="0">
                  <a:solidFill>
                    <a:srgbClr val="000000"/>
                  </a:solidFill>
                  <a:latin typeface="Arial - 12"/>
                </a:rPr>
                <a:t>9</a:t>
              </a:r>
              <a:endParaRPr lang="en-US" sz="1000">
                <a:solidFill>
                  <a:srgbClr val="000000"/>
                </a:solidFill>
                <a:latin typeface="Arial - 12"/>
              </a:endParaRPr>
            </a:p>
          </p:txBody>
        </p:sp>
        <p:sp>
          <p:nvSpPr>
            <p:cNvPr id="13" name="TextBox 12"/>
            <p:cNvSpPr txBox="1"/>
            <p:nvPr/>
          </p:nvSpPr>
          <p:spPr>
            <a:xfrm>
              <a:off x="8064500" y="3263900"/>
              <a:ext cx="558800" cy="230832"/>
            </a:xfrm>
            <a:prstGeom prst="rect">
              <a:avLst/>
            </a:prstGeom>
            <a:noFill/>
          </p:spPr>
          <p:txBody>
            <a:bodyPr vert="horz" rtlCol="0">
              <a:spAutoFit/>
            </a:bodyPr>
            <a:lstStyle/>
            <a:p>
              <a:r>
                <a:rPr lang="en-US" sz="900" smtClean="0">
                  <a:solidFill>
                    <a:srgbClr val="000000"/>
                  </a:solidFill>
                  <a:latin typeface="Arial - 12"/>
                </a:rPr>
                <a:t>10</a:t>
              </a:r>
              <a:endParaRPr lang="en-US" sz="900">
                <a:solidFill>
                  <a:srgbClr val="000000"/>
                </a:solidFill>
                <a:latin typeface="Arial - 12"/>
              </a:endParaRPr>
            </a:p>
          </p:txBody>
        </p:sp>
        <p:grpSp>
          <p:nvGrpSpPr>
            <p:cNvPr id="19" name="Group 18"/>
            <p:cNvGrpSpPr/>
            <p:nvPr/>
          </p:nvGrpSpPr>
          <p:grpSpPr>
            <a:xfrm>
              <a:off x="1371600" y="2921000"/>
              <a:ext cx="7393941" cy="392304"/>
              <a:chOff x="1371600" y="2921000"/>
              <a:chExt cx="7393941" cy="392304"/>
            </a:xfrm>
          </p:grpSpPr>
          <p:sp>
            <p:nvSpPr>
              <p:cNvPr id="14" name="Freeform 13"/>
              <p:cNvSpPr/>
              <p:nvPr/>
            </p:nvSpPr>
            <p:spPr>
              <a:xfrm>
                <a:off x="1381887" y="31083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371600" y="29210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374521" y="31075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552307" y="29217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549259" y="31083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82296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6073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9469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3246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7023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4069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7846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1242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5019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8796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0546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4798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8194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1971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9944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3721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117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089400" y="2933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8867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2644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642100" y="2946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546600" y="3289300"/>
              <a:ext cx="431800" cy="230832"/>
            </a:xfrm>
            <a:prstGeom prst="rect">
              <a:avLst/>
            </a:prstGeom>
            <a:noFill/>
          </p:spPr>
          <p:txBody>
            <a:bodyPr vert="horz" rtlCol="0">
              <a:spAutoFit/>
            </a:bodyPr>
            <a:lstStyle/>
            <a:p>
              <a:r>
                <a:rPr lang="en-US" sz="900" smtClean="0">
                  <a:solidFill>
                    <a:srgbClr val="000000"/>
                  </a:solidFill>
                  <a:latin typeface="Arial - 12"/>
                </a:rPr>
                <a:t>-1</a:t>
              </a:r>
              <a:endParaRPr lang="en-US" sz="900">
                <a:solidFill>
                  <a:srgbClr val="000000"/>
                </a:solidFill>
                <a:latin typeface="Arial - 12"/>
              </a:endParaRPr>
            </a:p>
          </p:txBody>
        </p:sp>
        <p:sp>
          <p:nvSpPr>
            <p:cNvPr id="42" name="TextBox 41"/>
            <p:cNvSpPr txBox="1"/>
            <p:nvPr/>
          </p:nvSpPr>
          <p:spPr>
            <a:xfrm>
              <a:off x="4229100" y="3289300"/>
              <a:ext cx="330200" cy="230832"/>
            </a:xfrm>
            <a:prstGeom prst="rect">
              <a:avLst/>
            </a:prstGeom>
            <a:noFill/>
          </p:spPr>
          <p:txBody>
            <a:bodyPr vert="horz" rtlCol="0">
              <a:spAutoFit/>
            </a:bodyPr>
            <a:lstStyle/>
            <a:p>
              <a:r>
                <a:rPr lang="en-US" sz="900" smtClean="0">
                  <a:solidFill>
                    <a:srgbClr val="000000"/>
                  </a:solidFill>
                  <a:latin typeface="Arial - 12"/>
                </a:rPr>
                <a:t>-2</a:t>
              </a:r>
              <a:endParaRPr lang="en-US" sz="900">
                <a:solidFill>
                  <a:srgbClr val="000000"/>
                </a:solidFill>
                <a:latin typeface="Arial - 12"/>
              </a:endParaRPr>
            </a:p>
          </p:txBody>
        </p:sp>
        <p:sp>
          <p:nvSpPr>
            <p:cNvPr id="43" name="TextBox 42"/>
            <p:cNvSpPr txBox="1"/>
            <p:nvPr/>
          </p:nvSpPr>
          <p:spPr>
            <a:xfrm>
              <a:off x="3911600" y="3289300"/>
              <a:ext cx="457200" cy="246221"/>
            </a:xfrm>
            <a:prstGeom prst="rect">
              <a:avLst/>
            </a:prstGeom>
            <a:noFill/>
          </p:spPr>
          <p:txBody>
            <a:bodyPr vert="horz" rtlCol="0">
              <a:spAutoFit/>
            </a:bodyPr>
            <a:lstStyle/>
            <a:p>
              <a:r>
                <a:rPr lang="en-US" sz="1000" smtClean="0">
                  <a:solidFill>
                    <a:srgbClr val="000000"/>
                  </a:solidFill>
                  <a:latin typeface="Arial - 12"/>
                </a:rPr>
                <a:t>-3</a:t>
              </a:r>
              <a:endParaRPr lang="en-US" sz="1000">
                <a:solidFill>
                  <a:srgbClr val="000000"/>
                </a:solidFill>
                <a:latin typeface="Arial - 12"/>
              </a:endParaRPr>
            </a:p>
          </p:txBody>
        </p:sp>
        <p:sp>
          <p:nvSpPr>
            <p:cNvPr id="44" name="TextBox 43"/>
            <p:cNvSpPr txBox="1"/>
            <p:nvPr/>
          </p:nvSpPr>
          <p:spPr>
            <a:xfrm>
              <a:off x="3594100" y="3289300"/>
              <a:ext cx="457200" cy="246221"/>
            </a:xfrm>
            <a:prstGeom prst="rect">
              <a:avLst/>
            </a:prstGeom>
            <a:noFill/>
          </p:spPr>
          <p:txBody>
            <a:bodyPr vert="horz" rtlCol="0">
              <a:spAutoFit/>
            </a:bodyPr>
            <a:lstStyle/>
            <a:p>
              <a:r>
                <a:rPr lang="en-US" sz="1000" smtClean="0">
                  <a:solidFill>
                    <a:srgbClr val="000000"/>
                  </a:solidFill>
                  <a:latin typeface="Arial - 12"/>
                </a:rPr>
                <a:t>-4</a:t>
              </a:r>
              <a:endParaRPr lang="en-US" sz="1000">
                <a:solidFill>
                  <a:srgbClr val="000000"/>
                </a:solidFill>
                <a:latin typeface="Arial - 12"/>
              </a:endParaRPr>
            </a:p>
          </p:txBody>
        </p:sp>
        <p:sp>
          <p:nvSpPr>
            <p:cNvPr id="45" name="TextBox 44"/>
            <p:cNvSpPr txBox="1"/>
            <p:nvPr/>
          </p:nvSpPr>
          <p:spPr>
            <a:xfrm>
              <a:off x="3302000" y="3289300"/>
              <a:ext cx="457200" cy="246221"/>
            </a:xfrm>
            <a:prstGeom prst="rect">
              <a:avLst/>
            </a:prstGeom>
            <a:noFill/>
          </p:spPr>
          <p:txBody>
            <a:bodyPr vert="horz" rtlCol="0">
              <a:spAutoFit/>
            </a:bodyPr>
            <a:lstStyle/>
            <a:p>
              <a:r>
                <a:rPr lang="en-US" sz="1000" smtClean="0">
                  <a:solidFill>
                    <a:srgbClr val="000000"/>
                  </a:solidFill>
                  <a:latin typeface="Arial - 12"/>
                </a:rPr>
                <a:t>-5</a:t>
              </a:r>
              <a:endParaRPr lang="en-US" sz="1000">
                <a:solidFill>
                  <a:srgbClr val="000000"/>
                </a:solidFill>
                <a:latin typeface="Arial - 12"/>
              </a:endParaRPr>
            </a:p>
          </p:txBody>
        </p:sp>
        <p:sp>
          <p:nvSpPr>
            <p:cNvPr id="46" name="TextBox 45"/>
            <p:cNvSpPr txBox="1"/>
            <p:nvPr/>
          </p:nvSpPr>
          <p:spPr>
            <a:xfrm>
              <a:off x="2959100" y="3289300"/>
              <a:ext cx="457200" cy="246221"/>
            </a:xfrm>
            <a:prstGeom prst="rect">
              <a:avLst/>
            </a:prstGeom>
            <a:noFill/>
          </p:spPr>
          <p:txBody>
            <a:bodyPr vert="horz" rtlCol="0">
              <a:spAutoFit/>
            </a:bodyPr>
            <a:lstStyle/>
            <a:p>
              <a:r>
                <a:rPr lang="en-US" sz="1000" smtClean="0">
                  <a:solidFill>
                    <a:srgbClr val="000000"/>
                  </a:solidFill>
                  <a:latin typeface="Arial - 12"/>
                </a:rPr>
                <a:t>-6</a:t>
              </a:r>
              <a:endParaRPr lang="en-US" sz="1000">
                <a:solidFill>
                  <a:srgbClr val="000000"/>
                </a:solidFill>
                <a:latin typeface="Arial - 12"/>
              </a:endParaRPr>
            </a:p>
          </p:txBody>
        </p:sp>
        <p:sp>
          <p:nvSpPr>
            <p:cNvPr id="47" name="TextBox 46"/>
            <p:cNvSpPr txBox="1"/>
            <p:nvPr/>
          </p:nvSpPr>
          <p:spPr>
            <a:xfrm>
              <a:off x="2641600" y="3289300"/>
              <a:ext cx="457200" cy="246221"/>
            </a:xfrm>
            <a:prstGeom prst="rect">
              <a:avLst/>
            </a:prstGeom>
            <a:noFill/>
          </p:spPr>
          <p:txBody>
            <a:bodyPr vert="horz" rtlCol="0">
              <a:spAutoFit/>
            </a:bodyPr>
            <a:lstStyle/>
            <a:p>
              <a:r>
                <a:rPr lang="en-US" sz="1000" smtClean="0">
                  <a:solidFill>
                    <a:srgbClr val="000000"/>
                  </a:solidFill>
                  <a:latin typeface="Arial - 12"/>
                </a:rPr>
                <a:t>-7</a:t>
              </a:r>
              <a:endParaRPr lang="en-US" sz="1000">
                <a:solidFill>
                  <a:srgbClr val="000000"/>
                </a:solidFill>
                <a:latin typeface="Arial - 12"/>
              </a:endParaRPr>
            </a:p>
          </p:txBody>
        </p:sp>
        <p:sp>
          <p:nvSpPr>
            <p:cNvPr id="48" name="TextBox 47"/>
            <p:cNvSpPr txBox="1"/>
            <p:nvPr/>
          </p:nvSpPr>
          <p:spPr>
            <a:xfrm>
              <a:off x="2336800" y="3289300"/>
              <a:ext cx="457200" cy="246221"/>
            </a:xfrm>
            <a:prstGeom prst="rect">
              <a:avLst/>
            </a:prstGeom>
            <a:noFill/>
          </p:spPr>
          <p:txBody>
            <a:bodyPr vert="horz" rtlCol="0">
              <a:spAutoFit/>
            </a:bodyPr>
            <a:lstStyle/>
            <a:p>
              <a:r>
                <a:rPr lang="en-US" sz="1000" smtClean="0">
                  <a:solidFill>
                    <a:srgbClr val="000000"/>
                  </a:solidFill>
                  <a:latin typeface="Arial - 12"/>
                </a:rPr>
                <a:t>-8</a:t>
              </a:r>
              <a:endParaRPr lang="en-US" sz="1000">
                <a:solidFill>
                  <a:srgbClr val="000000"/>
                </a:solidFill>
                <a:latin typeface="Arial - 12"/>
              </a:endParaRPr>
            </a:p>
          </p:txBody>
        </p:sp>
        <p:sp>
          <p:nvSpPr>
            <p:cNvPr id="49" name="TextBox 48"/>
            <p:cNvSpPr txBox="1"/>
            <p:nvPr/>
          </p:nvSpPr>
          <p:spPr>
            <a:xfrm>
              <a:off x="2019300" y="3289300"/>
              <a:ext cx="457200" cy="246221"/>
            </a:xfrm>
            <a:prstGeom prst="rect">
              <a:avLst/>
            </a:prstGeom>
            <a:noFill/>
          </p:spPr>
          <p:txBody>
            <a:bodyPr vert="horz" rtlCol="0">
              <a:spAutoFit/>
            </a:bodyPr>
            <a:lstStyle/>
            <a:p>
              <a:r>
                <a:rPr lang="en-US" sz="1000" smtClean="0">
                  <a:solidFill>
                    <a:srgbClr val="000000"/>
                  </a:solidFill>
                  <a:latin typeface="Arial - 12"/>
                </a:rPr>
                <a:t>-9</a:t>
              </a:r>
              <a:endParaRPr lang="en-US" sz="1000">
                <a:solidFill>
                  <a:srgbClr val="000000"/>
                </a:solidFill>
                <a:latin typeface="Arial - 12"/>
              </a:endParaRPr>
            </a:p>
          </p:txBody>
        </p:sp>
        <p:sp>
          <p:nvSpPr>
            <p:cNvPr id="50" name="TextBox 49"/>
            <p:cNvSpPr txBox="1"/>
            <p:nvPr/>
          </p:nvSpPr>
          <p:spPr>
            <a:xfrm>
              <a:off x="1638300" y="3289300"/>
              <a:ext cx="558800" cy="230832"/>
            </a:xfrm>
            <a:prstGeom prst="rect">
              <a:avLst/>
            </a:prstGeom>
            <a:noFill/>
          </p:spPr>
          <p:txBody>
            <a:bodyPr vert="horz" rtlCol="0">
              <a:spAutoFit/>
            </a:bodyPr>
            <a:lstStyle/>
            <a:p>
              <a:r>
                <a:rPr lang="en-US" sz="900" smtClean="0">
                  <a:solidFill>
                    <a:srgbClr val="000000"/>
                  </a:solidFill>
                  <a:latin typeface="Arial - 12"/>
                </a:rPr>
                <a:t>-10</a:t>
              </a:r>
              <a:endParaRPr lang="en-US" sz="900">
                <a:solidFill>
                  <a:srgbClr val="000000"/>
                </a:solidFill>
                <a:latin typeface="Arial - 12"/>
              </a:endParaRPr>
            </a:p>
          </p:txBody>
        </p:sp>
      </p:grpSp>
      <p:grpSp>
        <p:nvGrpSpPr>
          <p:cNvPr id="54" name="Group 53"/>
          <p:cNvGrpSpPr/>
          <p:nvPr/>
        </p:nvGrpSpPr>
        <p:grpSpPr>
          <a:xfrm>
            <a:off x="8458200" y="127000"/>
            <a:ext cx="1559052" cy="406655"/>
            <a:chOff x="8458200" y="127000"/>
            <a:chExt cx="1559052" cy="406655"/>
          </a:xfrm>
        </p:grpSpPr>
        <p:sp>
          <p:nvSpPr>
            <p:cNvPr id="52" name="TextBox 51"/>
            <p:cNvSpPr txBox="1"/>
            <p:nvPr/>
          </p:nvSpPr>
          <p:spPr>
            <a:xfrm>
              <a:off x="8473948" y="1778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3" name="Freeform 52"/>
            <p:cNvSpPr/>
            <p:nvPr/>
          </p:nvSpPr>
          <p:spPr>
            <a:xfrm>
              <a:off x="8458200" y="1270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p:cNvPicPr>
          <p:nvPr/>
        </p:nvPicPr>
        <p:blipFill>
          <a:blip r:embed="rId2" cstate="print">
            <a:extLst>
              <a:ext uri="{28A0092B-C50C-407E-A947-70E740481C1C}">
                <a14:useLocalDpi xmlns:a14="http://schemas.microsoft.com/office/drawing/2010/main" val="0"/>
              </a:ext>
            </a:extLst>
          </a:blip>
          <a:stretch>
            <a:fillRect/>
          </a:stretch>
        </p:blipFill>
        <p:spPr>
          <a:xfrm rot="5400000">
            <a:off x="1130300" y="1384300"/>
            <a:ext cx="7620000" cy="5715000"/>
          </a:xfrm>
          <a:prstGeom prst="rect">
            <a:avLst/>
          </a:prstGeom>
          <a:solidFill>
            <a:scrgbClr r="0" g="0" b="0">
              <a:alpha val="0"/>
            </a:scrgbClr>
          </a:solidFill>
        </p:spPr>
      </p:pic>
    </p:spTree>
    <p:extLst>
      <p:ext uri="{BB962C8B-B14F-4D97-AF65-F5344CB8AC3E}">
        <p14:creationId xmlns:p14="http://schemas.microsoft.com/office/powerpoint/2010/main" val="303695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13667" y="554567"/>
            <a:ext cx="2040409" cy="507831"/>
          </a:xfrm>
          <a:prstGeom prst="rect">
            <a:avLst/>
          </a:prstGeom>
          <a:noFill/>
        </p:spPr>
        <p:txBody>
          <a:bodyPr vert="horz" rtlCol="0">
            <a:spAutoFit/>
          </a:bodyPr>
          <a:lstStyle/>
          <a:p>
            <a:r>
              <a:rPr lang="en-US" sz="2700" smtClean="0">
                <a:solidFill>
                  <a:srgbClr val="000000"/>
                </a:solidFill>
                <a:latin typeface="Arial - 36"/>
              </a:rPr>
              <a:t>Warm Up</a:t>
            </a:r>
            <a:endParaRPr lang="en-US" sz="2700">
              <a:solidFill>
                <a:srgbClr val="000000"/>
              </a:solidFill>
              <a:latin typeface="Arial - 36"/>
            </a:endParaRPr>
          </a:p>
        </p:txBody>
      </p:sp>
      <p:sp>
        <p:nvSpPr>
          <p:cNvPr id="3" name="TextBox 2"/>
          <p:cNvSpPr txBox="1"/>
          <p:nvPr/>
        </p:nvSpPr>
        <p:spPr>
          <a:xfrm>
            <a:off x="804333" y="1828800"/>
            <a:ext cx="3184079" cy="507831"/>
          </a:xfrm>
          <a:prstGeom prst="rect">
            <a:avLst/>
          </a:prstGeom>
          <a:noFill/>
        </p:spPr>
        <p:txBody>
          <a:bodyPr vert="horz" rtlCol="0">
            <a:spAutoFit/>
          </a:bodyPr>
          <a:lstStyle/>
          <a:p>
            <a:r>
              <a:rPr lang="en-US" sz="2700" smtClean="0">
                <a:solidFill>
                  <a:srgbClr val="000000"/>
                </a:solidFill>
                <a:latin typeface="Arial - 36"/>
              </a:rPr>
              <a:t>4√100 + 10√64</a:t>
            </a:r>
            <a:endParaRPr lang="en-US" sz="2700">
              <a:solidFill>
                <a:srgbClr val="000000"/>
              </a:solidFill>
              <a:latin typeface="Arial - 36"/>
            </a:endParaRPr>
          </a:p>
        </p:txBody>
      </p:sp>
      <p:sp>
        <p:nvSpPr>
          <p:cNvPr id="4" name="TextBox 3"/>
          <p:cNvSpPr txBox="1"/>
          <p:nvPr/>
        </p:nvSpPr>
        <p:spPr>
          <a:xfrm>
            <a:off x="6019800" y="1811867"/>
            <a:ext cx="2306513" cy="507831"/>
          </a:xfrm>
          <a:prstGeom prst="rect">
            <a:avLst/>
          </a:prstGeom>
          <a:noFill/>
        </p:spPr>
        <p:txBody>
          <a:bodyPr vert="horz" rtlCol="0">
            <a:spAutoFit/>
          </a:bodyPr>
          <a:lstStyle/>
          <a:p>
            <a:r>
              <a:rPr lang="en-US" sz="2700" smtClean="0">
                <a:solidFill>
                  <a:srgbClr val="000000"/>
                </a:solidFill>
                <a:latin typeface="Arial - 36"/>
              </a:rPr>
              <a:t>2√36 - 4√4</a:t>
            </a:r>
            <a:endParaRPr lang="en-US" sz="2700">
              <a:solidFill>
                <a:srgbClr val="000000"/>
              </a:solidFill>
              <a:latin typeface="Arial - 36"/>
            </a:endParaRPr>
          </a:p>
        </p:txBody>
      </p:sp>
      <p:sp>
        <p:nvSpPr>
          <p:cNvPr id="5" name="TextBox 4"/>
          <p:cNvSpPr txBox="1"/>
          <p:nvPr/>
        </p:nvSpPr>
        <p:spPr>
          <a:xfrm>
            <a:off x="3759200" y="4474633"/>
            <a:ext cx="2713038" cy="507831"/>
          </a:xfrm>
          <a:prstGeom prst="rect">
            <a:avLst/>
          </a:prstGeom>
          <a:noFill/>
        </p:spPr>
        <p:txBody>
          <a:bodyPr vert="horz" rtlCol="0">
            <a:spAutoFit/>
          </a:bodyPr>
          <a:lstStyle/>
          <a:p>
            <a:r>
              <a:rPr lang="en-US" sz="2700" smtClean="0">
                <a:solidFill>
                  <a:srgbClr val="000000"/>
                </a:solidFill>
                <a:latin typeface="Arial - 36"/>
              </a:rPr>
              <a:t>-10√25 - √81</a:t>
            </a:r>
            <a:endParaRPr lang="en-US" sz="2700">
              <a:solidFill>
                <a:srgbClr val="000000"/>
              </a:solidFill>
              <a:latin typeface="Arial - 36"/>
            </a:endParaRPr>
          </a:p>
        </p:txBody>
      </p:sp>
      <p:grpSp>
        <p:nvGrpSpPr>
          <p:cNvPr id="17" name="Group 16"/>
          <p:cNvGrpSpPr/>
          <p:nvPr/>
        </p:nvGrpSpPr>
        <p:grpSpPr>
          <a:xfrm>
            <a:off x="451770" y="2516789"/>
            <a:ext cx="2830269" cy="395168"/>
            <a:chOff x="451770" y="2516789"/>
            <a:chExt cx="2830269" cy="395168"/>
          </a:xfrm>
        </p:grpSpPr>
        <p:sp>
          <p:nvSpPr>
            <p:cNvPr id="6" name="Freeform 5"/>
            <p:cNvSpPr/>
            <p:nvPr/>
          </p:nvSpPr>
          <p:spPr>
            <a:xfrm>
              <a:off x="451770" y="2536684"/>
              <a:ext cx="333376" cy="167067"/>
            </a:xfrm>
            <a:custGeom>
              <a:avLst/>
              <a:gdLst/>
              <a:ahLst/>
              <a:cxnLst/>
              <a:rect l="0" t="0" r="0" b="0"/>
              <a:pathLst>
                <a:path w="333376" h="167067">
                  <a:moveTo>
                    <a:pt x="283636" y="0"/>
                  </a:moveTo>
                  <a:lnTo>
                    <a:pt x="240102" y="32973"/>
                  </a:lnTo>
                  <a:lnTo>
                    <a:pt x="182028" y="61300"/>
                  </a:lnTo>
                  <a:lnTo>
                    <a:pt x="124396" y="85117"/>
                  </a:lnTo>
                  <a:lnTo>
                    <a:pt x="66303" y="102649"/>
                  </a:lnTo>
                  <a:lnTo>
                    <a:pt x="5232" y="127958"/>
                  </a:lnTo>
                  <a:lnTo>
                    <a:pt x="766" y="133939"/>
                  </a:lnTo>
                  <a:lnTo>
                    <a:pt x="0" y="140137"/>
                  </a:lnTo>
                  <a:lnTo>
                    <a:pt x="1699" y="146479"/>
                  </a:lnTo>
                  <a:lnTo>
                    <a:pt x="8359" y="150708"/>
                  </a:lnTo>
                  <a:lnTo>
                    <a:pt x="55809" y="157494"/>
                  </a:lnTo>
                  <a:lnTo>
                    <a:pt x="108084" y="158835"/>
                  </a:lnTo>
                  <a:lnTo>
                    <a:pt x="163583" y="164348"/>
                  </a:lnTo>
                  <a:lnTo>
                    <a:pt x="226722" y="167066"/>
                  </a:lnTo>
                  <a:lnTo>
                    <a:pt x="287972" y="160423"/>
                  </a:lnTo>
                  <a:lnTo>
                    <a:pt x="333375" y="15916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47837" y="2526736"/>
              <a:ext cx="47779" cy="358121"/>
            </a:xfrm>
            <a:custGeom>
              <a:avLst/>
              <a:gdLst/>
              <a:ahLst/>
              <a:cxnLst/>
              <a:rect l="0" t="0" r="0" b="0"/>
              <a:pathLst>
                <a:path w="47779" h="358121">
                  <a:moveTo>
                    <a:pt x="47778" y="0"/>
                  </a:moveTo>
                  <a:lnTo>
                    <a:pt x="44831" y="51158"/>
                  </a:lnTo>
                  <a:lnTo>
                    <a:pt x="33932" y="113636"/>
                  </a:lnTo>
                  <a:lnTo>
                    <a:pt x="24394" y="170360"/>
                  </a:lnTo>
                  <a:lnTo>
                    <a:pt x="14568" y="223888"/>
                  </a:lnTo>
                  <a:lnTo>
                    <a:pt x="2450" y="283545"/>
                  </a:lnTo>
                  <a:lnTo>
                    <a:pt x="0" y="310975"/>
                  </a:lnTo>
                  <a:lnTo>
                    <a:pt x="4806" y="332009"/>
                  </a:lnTo>
                  <a:lnTo>
                    <a:pt x="9182" y="340713"/>
                  </a:lnTo>
                  <a:lnTo>
                    <a:pt x="14310" y="346515"/>
                  </a:lnTo>
                  <a:lnTo>
                    <a:pt x="37830" y="35812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915717" y="2695849"/>
              <a:ext cx="38541" cy="50290"/>
            </a:xfrm>
            <a:custGeom>
              <a:avLst/>
              <a:gdLst/>
              <a:ahLst/>
              <a:cxnLst/>
              <a:rect l="0" t="0" r="0" b="0"/>
              <a:pathLst>
                <a:path w="38541" h="50290">
                  <a:moveTo>
                    <a:pt x="38540" y="0"/>
                  </a:moveTo>
                  <a:lnTo>
                    <a:pt x="22698" y="5281"/>
                  </a:lnTo>
                  <a:lnTo>
                    <a:pt x="9025" y="16716"/>
                  </a:lnTo>
                  <a:lnTo>
                    <a:pt x="2284" y="24407"/>
                  </a:lnTo>
                  <a:lnTo>
                    <a:pt x="0" y="31746"/>
                  </a:lnTo>
                  <a:lnTo>
                    <a:pt x="689" y="38849"/>
                  </a:lnTo>
                  <a:lnTo>
                    <a:pt x="3358" y="45795"/>
                  </a:lnTo>
                  <a:lnTo>
                    <a:pt x="8454" y="49320"/>
                  </a:lnTo>
                  <a:lnTo>
                    <a:pt x="22958" y="50289"/>
                  </a:lnTo>
                  <a:lnTo>
                    <a:pt x="27047" y="46790"/>
                  </a:lnTo>
                  <a:lnTo>
                    <a:pt x="28667" y="41141"/>
                  </a:lnTo>
                  <a:lnTo>
                    <a:pt x="28643" y="34059"/>
                  </a:lnTo>
                  <a:lnTo>
                    <a:pt x="26415" y="29338"/>
                  </a:lnTo>
                  <a:lnTo>
                    <a:pt x="22720" y="26190"/>
                  </a:lnTo>
                  <a:lnTo>
                    <a:pt x="8697" y="198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203749" y="2576475"/>
              <a:ext cx="19100" cy="238748"/>
            </a:xfrm>
            <a:custGeom>
              <a:avLst/>
              <a:gdLst/>
              <a:ahLst/>
              <a:cxnLst/>
              <a:rect l="0" t="0" r="0" b="0"/>
              <a:pathLst>
                <a:path w="19100" h="238748">
                  <a:moveTo>
                    <a:pt x="19099" y="0"/>
                  </a:moveTo>
                  <a:lnTo>
                    <a:pt x="16151" y="51158"/>
                  </a:lnTo>
                  <a:lnTo>
                    <a:pt x="3236" y="110513"/>
                  </a:lnTo>
                  <a:lnTo>
                    <a:pt x="0" y="170637"/>
                  </a:lnTo>
                  <a:lnTo>
                    <a:pt x="2386" y="210461"/>
                  </a:lnTo>
                  <a:lnTo>
                    <a:pt x="9151" y="2387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312378" y="2553986"/>
              <a:ext cx="303405" cy="227645"/>
            </a:xfrm>
            <a:custGeom>
              <a:avLst/>
              <a:gdLst/>
              <a:ahLst/>
              <a:cxnLst/>
              <a:rect l="0" t="0" r="0" b="0"/>
              <a:pathLst>
                <a:path w="303405" h="227645">
                  <a:moveTo>
                    <a:pt x="59686" y="22489"/>
                  </a:moveTo>
                  <a:lnTo>
                    <a:pt x="32587" y="75603"/>
                  </a:lnTo>
                  <a:lnTo>
                    <a:pt x="15074" y="130944"/>
                  </a:lnTo>
                  <a:lnTo>
                    <a:pt x="14414" y="168471"/>
                  </a:lnTo>
                  <a:lnTo>
                    <a:pt x="16241" y="179497"/>
                  </a:lnTo>
                  <a:lnTo>
                    <a:pt x="27113" y="200591"/>
                  </a:lnTo>
                  <a:lnTo>
                    <a:pt x="34655" y="210858"/>
                  </a:lnTo>
                  <a:lnTo>
                    <a:pt x="45209" y="217703"/>
                  </a:lnTo>
                  <a:lnTo>
                    <a:pt x="85363" y="227336"/>
                  </a:lnTo>
                  <a:lnTo>
                    <a:pt x="147943" y="227644"/>
                  </a:lnTo>
                  <a:lnTo>
                    <a:pt x="199683" y="220334"/>
                  </a:lnTo>
                  <a:lnTo>
                    <a:pt x="236015" y="208220"/>
                  </a:lnTo>
                  <a:lnTo>
                    <a:pt x="272717" y="184322"/>
                  </a:lnTo>
                  <a:lnTo>
                    <a:pt x="294375" y="164882"/>
                  </a:lnTo>
                  <a:lnTo>
                    <a:pt x="302156" y="142883"/>
                  </a:lnTo>
                  <a:lnTo>
                    <a:pt x="303404" y="114683"/>
                  </a:lnTo>
                  <a:lnTo>
                    <a:pt x="291677" y="71053"/>
                  </a:lnTo>
                  <a:lnTo>
                    <a:pt x="280325" y="51073"/>
                  </a:lnTo>
                  <a:lnTo>
                    <a:pt x="256224" y="27397"/>
                  </a:lnTo>
                  <a:lnTo>
                    <a:pt x="228082" y="11662"/>
                  </a:lnTo>
                  <a:lnTo>
                    <a:pt x="177619" y="0"/>
                  </a:lnTo>
                  <a:lnTo>
                    <a:pt x="134789" y="106"/>
                  </a:lnTo>
                  <a:lnTo>
                    <a:pt x="72428" y="13087"/>
                  </a:lnTo>
                  <a:lnTo>
                    <a:pt x="16088" y="29538"/>
                  </a:lnTo>
                  <a:lnTo>
                    <a:pt x="0" y="3243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851973" y="2516789"/>
              <a:ext cx="67220" cy="338225"/>
            </a:xfrm>
            <a:custGeom>
              <a:avLst/>
              <a:gdLst/>
              <a:ahLst/>
              <a:cxnLst/>
              <a:rect l="0" t="0" r="0" b="0"/>
              <a:pathLst>
                <a:path w="67220" h="338225">
                  <a:moveTo>
                    <a:pt x="67219" y="0"/>
                  </a:moveTo>
                  <a:lnTo>
                    <a:pt x="47065" y="60463"/>
                  </a:lnTo>
                  <a:lnTo>
                    <a:pt x="34009" y="115473"/>
                  </a:lnTo>
                  <a:lnTo>
                    <a:pt x="17474" y="177236"/>
                  </a:lnTo>
                  <a:lnTo>
                    <a:pt x="4215" y="229052"/>
                  </a:lnTo>
                  <a:lnTo>
                    <a:pt x="0" y="290296"/>
                  </a:lnTo>
                  <a:lnTo>
                    <a:pt x="7532" y="33822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730184" y="2735640"/>
              <a:ext cx="238748" cy="18392"/>
            </a:xfrm>
            <a:custGeom>
              <a:avLst/>
              <a:gdLst/>
              <a:ahLst/>
              <a:cxnLst/>
              <a:rect l="0" t="0" r="0" b="0"/>
              <a:pathLst>
                <a:path w="238748" h="18392">
                  <a:moveTo>
                    <a:pt x="0" y="0"/>
                  </a:moveTo>
                  <a:lnTo>
                    <a:pt x="35411" y="7873"/>
                  </a:lnTo>
                  <a:lnTo>
                    <a:pt x="94560" y="14819"/>
                  </a:lnTo>
                  <a:lnTo>
                    <a:pt x="145426" y="18391"/>
                  </a:lnTo>
                  <a:lnTo>
                    <a:pt x="201973" y="12762"/>
                  </a:lnTo>
                  <a:lnTo>
                    <a:pt x="238747" y="99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267365" y="2576475"/>
              <a:ext cx="79583" cy="288487"/>
            </a:xfrm>
            <a:custGeom>
              <a:avLst/>
              <a:gdLst/>
              <a:ahLst/>
              <a:cxnLst/>
              <a:rect l="0" t="0" r="0" b="0"/>
              <a:pathLst>
                <a:path w="79583" h="288487">
                  <a:moveTo>
                    <a:pt x="79582" y="0"/>
                  </a:moveTo>
                  <a:lnTo>
                    <a:pt x="62614" y="61056"/>
                  </a:lnTo>
                  <a:lnTo>
                    <a:pt x="51834" y="111674"/>
                  </a:lnTo>
                  <a:lnTo>
                    <a:pt x="36236" y="161059"/>
                  </a:lnTo>
                  <a:lnTo>
                    <a:pt x="20503" y="217916"/>
                  </a:lnTo>
                  <a:lnTo>
                    <a:pt x="3001" y="278688"/>
                  </a:lnTo>
                  <a:lnTo>
                    <a:pt x="0" y="28848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379328" y="2615843"/>
              <a:ext cx="346766" cy="254893"/>
            </a:xfrm>
            <a:custGeom>
              <a:avLst/>
              <a:gdLst/>
              <a:ahLst/>
              <a:cxnLst/>
              <a:rect l="0" t="0" r="0" b="0"/>
              <a:pathLst>
                <a:path w="346766" h="254893">
                  <a:moveTo>
                    <a:pt x="86992" y="10371"/>
                  </a:moveTo>
                  <a:lnTo>
                    <a:pt x="46683" y="56575"/>
                  </a:lnTo>
                  <a:lnTo>
                    <a:pt x="15079" y="116220"/>
                  </a:lnTo>
                  <a:lnTo>
                    <a:pt x="3173" y="149685"/>
                  </a:lnTo>
                  <a:lnTo>
                    <a:pt x="0" y="174346"/>
                  </a:lnTo>
                  <a:lnTo>
                    <a:pt x="7433" y="197095"/>
                  </a:lnTo>
                  <a:lnTo>
                    <a:pt x="22894" y="217154"/>
                  </a:lnTo>
                  <a:lnTo>
                    <a:pt x="65898" y="245097"/>
                  </a:lnTo>
                  <a:lnTo>
                    <a:pt x="89775" y="252857"/>
                  </a:lnTo>
                  <a:lnTo>
                    <a:pt x="153246" y="254892"/>
                  </a:lnTo>
                  <a:lnTo>
                    <a:pt x="214558" y="241936"/>
                  </a:lnTo>
                  <a:lnTo>
                    <a:pt x="274741" y="221437"/>
                  </a:lnTo>
                  <a:lnTo>
                    <a:pt x="311873" y="192159"/>
                  </a:lnTo>
                  <a:lnTo>
                    <a:pt x="326911" y="167396"/>
                  </a:lnTo>
                  <a:lnTo>
                    <a:pt x="346521" y="115649"/>
                  </a:lnTo>
                  <a:lnTo>
                    <a:pt x="346765" y="92531"/>
                  </a:lnTo>
                  <a:lnTo>
                    <a:pt x="335408" y="55593"/>
                  </a:lnTo>
                  <a:lnTo>
                    <a:pt x="315299" y="35628"/>
                  </a:lnTo>
                  <a:lnTo>
                    <a:pt x="257358" y="4798"/>
                  </a:lnTo>
                  <a:lnTo>
                    <a:pt x="203789" y="0"/>
                  </a:lnTo>
                  <a:lnTo>
                    <a:pt x="146579" y="340"/>
                  </a:lnTo>
                  <a:lnTo>
                    <a:pt x="126783" y="42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794597" y="2815222"/>
              <a:ext cx="1" cy="9949"/>
            </a:xfrm>
            <a:custGeom>
              <a:avLst/>
              <a:gdLst/>
              <a:ahLst/>
              <a:cxnLst/>
              <a:rect l="0" t="0" r="0" b="0"/>
              <a:pathLst>
                <a:path w="1" h="9949">
                  <a:moveTo>
                    <a:pt x="0" y="9948"/>
                  </a:move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013612" y="2549581"/>
              <a:ext cx="268427" cy="362376"/>
            </a:xfrm>
            <a:custGeom>
              <a:avLst/>
              <a:gdLst/>
              <a:ahLst/>
              <a:cxnLst/>
              <a:rect l="0" t="0" r="0" b="0"/>
              <a:pathLst>
                <a:path w="268427" h="362376">
                  <a:moveTo>
                    <a:pt x="268426" y="16946"/>
                  </a:moveTo>
                  <a:lnTo>
                    <a:pt x="236659" y="3273"/>
                  </a:lnTo>
                  <a:lnTo>
                    <a:pt x="199450" y="0"/>
                  </a:lnTo>
                  <a:lnTo>
                    <a:pt x="155020" y="6644"/>
                  </a:lnTo>
                  <a:lnTo>
                    <a:pt x="114468" y="23228"/>
                  </a:lnTo>
                  <a:lnTo>
                    <a:pt x="91680" y="39634"/>
                  </a:lnTo>
                  <a:lnTo>
                    <a:pt x="79342" y="60926"/>
                  </a:lnTo>
                  <a:lnTo>
                    <a:pt x="76051" y="72793"/>
                  </a:lnTo>
                  <a:lnTo>
                    <a:pt x="78291" y="100717"/>
                  </a:lnTo>
                  <a:lnTo>
                    <a:pt x="91979" y="141614"/>
                  </a:lnTo>
                  <a:lnTo>
                    <a:pt x="104896" y="162989"/>
                  </a:lnTo>
                  <a:lnTo>
                    <a:pt x="158454" y="218470"/>
                  </a:lnTo>
                  <a:lnTo>
                    <a:pt x="195797" y="270888"/>
                  </a:lnTo>
                  <a:lnTo>
                    <a:pt x="201882" y="293395"/>
                  </a:lnTo>
                  <a:lnTo>
                    <a:pt x="200902" y="314451"/>
                  </a:lnTo>
                  <a:lnTo>
                    <a:pt x="193835" y="331915"/>
                  </a:lnTo>
                  <a:lnTo>
                    <a:pt x="188855" y="339667"/>
                  </a:lnTo>
                  <a:lnTo>
                    <a:pt x="171532" y="351228"/>
                  </a:lnTo>
                  <a:lnTo>
                    <a:pt x="147991" y="358945"/>
                  </a:lnTo>
                  <a:lnTo>
                    <a:pt x="119106" y="362375"/>
                  </a:lnTo>
                  <a:lnTo>
                    <a:pt x="71773" y="353744"/>
                  </a:lnTo>
                  <a:lnTo>
                    <a:pt x="33309" y="337186"/>
                  </a:lnTo>
                  <a:lnTo>
                    <a:pt x="6193" y="312999"/>
                  </a:lnTo>
                  <a:lnTo>
                    <a:pt x="1863" y="303844"/>
                  </a:lnTo>
                  <a:lnTo>
                    <a:pt x="0" y="284831"/>
                  </a:lnTo>
                  <a:lnTo>
                    <a:pt x="5166" y="255484"/>
                  </a:lnTo>
                  <a:lnTo>
                    <a:pt x="18977" y="231069"/>
                  </a:lnTo>
                  <a:lnTo>
                    <a:pt x="81851" y="173238"/>
                  </a:lnTo>
                  <a:lnTo>
                    <a:pt x="143914" y="120154"/>
                  </a:lnTo>
                  <a:lnTo>
                    <a:pt x="173010" y="94400"/>
                  </a:lnTo>
                  <a:lnTo>
                    <a:pt x="208739" y="766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683488" y="3093760"/>
            <a:ext cx="4004213" cy="497390"/>
            <a:chOff x="683488" y="3093760"/>
            <a:chExt cx="4004213" cy="497390"/>
          </a:xfrm>
        </p:grpSpPr>
        <p:sp>
          <p:nvSpPr>
            <p:cNvPr id="18" name="Freeform 17"/>
            <p:cNvSpPr/>
            <p:nvPr/>
          </p:nvSpPr>
          <p:spPr>
            <a:xfrm>
              <a:off x="683488" y="3213133"/>
              <a:ext cx="380196" cy="151111"/>
            </a:xfrm>
            <a:custGeom>
              <a:avLst/>
              <a:gdLst/>
              <a:ahLst/>
              <a:cxnLst/>
              <a:rect l="0" t="0" r="0" b="0"/>
              <a:pathLst>
                <a:path w="380196" h="151111">
                  <a:moveTo>
                    <a:pt x="280717" y="0"/>
                  </a:moveTo>
                  <a:lnTo>
                    <a:pt x="220788" y="36125"/>
                  </a:lnTo>
                  <a:lnTo>
                    <a:pt x="165979" y="66709"/>
                  </a:lnTo>
                  <a:lnTo>
                    <a:pt x="104342" y="91656"/>
                  </a:lnTo>
                  <a:lnTo>
                    <a:pt x="42206" y="118687"/>
                  </a:lnTo>
                  <a:lnTo>
                    <a:pt x="2226" y="137783"/>
                  </a:lnTo>
                  <a:lnTo>
                    <a:pt x="0" y="142699"/>
                  </a:lnTo>
                  <a:lnTo>
                    <a:pt x="2937" y="147082"/>
                  </a:lnTo>
                  <a:lnTo>
                    <a:pt x="9316" y="151110"/>
                  </a:lnTo>
                  <a:lnTo>
                    <a:pt x="66100" y="150737"/>
                  </a:lnTo>
                  <a:lnTo>
                    <a:pt x="115193" y="149667"/>
                  </a:lnTo>
                  <a:lnTo>
                    <a:pt x="178346" y="146358"/>
                  </a:lnTo>
                  <a:lnTo>
                    <a:pt x="239004" y="140669"/>
                  </a:lnTo>
                  <a:lnTo>
                    <a:pt x="293043" y="139684"/>
                  </a:lnTo>
                  <a:lnTo>
                    <a:pt x="351517" y="138246"/>
                  </a:lnTo>
                  <a:lnTo>
                    <a:pt x="380195" y="12932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902716" y="3242976"/>
              <a:ext cx="19010" cy="348174"/>
            </a:xfrm>
            <a:custGeom>
              <a:avLst/>
              <a:gdLst/>
              <a:ahLst/>
              <a:cxnLst/>
              <a:rect l="0" t="0" r="0" b="0"/>
              <a:pathLst>
                <a:path w="19010" h="348174">
                  <a:moveTo>
                    <a:pt x="1803" y="0"/>
                  </a:moveTo>
                  <a:lnTo>
                    <a:pt x="4750" y="61980"/>
                  </a:lnTo>
                  <a:lnTo>
                    <a:pt x="12624" y="113053"/>
                  </a:lnTo>
                  <a:lnTo>
                    <a:pt x="19009" y="170188"/>
                  </a:lnTo>
                  <a:lnTo>
                    <a:pt x="17954" y="226171"/>
                  </a:lnTo>
                  <a:lnTo>
                    <a:pt x="7693" y="277759"/>
                  </a:lnTo>
                  <a:lnTo>
                    <a:pt x="0" y="308036"/>
                  </a:lnTo>
                  <a:lnTo>
                    <a:pt x="1803" y="34817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40177" y="3223081"/>
              <a:ext cx="371362" cy="300845"/>
            </a:xfrm>
            <a:custGeom>
              <a:avLst/>
              <a:gdLst/>
              <a:ahLst/>
              <a:cxnLst/>
              <a:rect l="0" t="0" r="0" b="0"/>
              <a:pathLst>
                <a:path w="371362" h="300845">
                  <a:moveTo>
                    <a:pt x="62775" y="0"/>
                  </a:moveTo>
                  <a:lnTo>
                    <a:pt x="38367" y="52099"/>
                  </a:lnTo>
                  <a:lnTo>
                    <a:pt x="14189" y="108427"/>
                  </a:lnTo>
                  <a:lnTo>
                    <a:pt x="0" y="149019"/>
                  </a:lnTo>
                  <a:lnTo>
                    <a:pt x="454" y="194844"/>
                  </a:lnTo>
                  <a:lnTo>
                    <a:pt x="18150" y="239862"/>
                  </a:lnTo>
                  <a:lnTo>
                    <a:pt x="39114" y="270640"/>
                  </a:lnTo>
                  <a:lnTo>
                    <a:pt x="55575" y="283501"/>
                  </a:lnTo>
                  <a:lnTo>
                    <a:pt x="98442" y="300765"/>
                  </a:lnTo>
                  <a:lnTo>
                    <a:pt x="152311" y="300844"/>
                  </a:lnTo>
                  <a:lnTo>
                    <a:pt x="201432" y="293867"/>
                  </a:lnTo>
                  <a:lnTo>
                    <a:pt x="256533" y="280501"/>
                  </a:lnTo>
                  <a:lnTo>
                    <a:pt x="310785" y="251396"/>
                  </a:lnTo>
                  <a:lnTo>
                    <a:pt x="341110" y="226652"/>
                  </a:lnTo>
                  <a:lnTo>
                    <a:pt x="365815" y="187757"/>
                  </a:lnTo>
                  <a:lnTo>
                    <a:pt x="371361" y="163030"/>
                  </a:lnTo>
                  <a:lnTo>
                    <a:pt x="369037" y="140987"/>
                  </a:lnTo>
                  <a:lnTo>
                    <a:pt x="355300" y="111040"/>
                  </a:lnTo>
                  <a:lnTo>
                    <a:pt x="335018" y="86570"/>
                  </a:lnTo>
                  <a:lnTo>
                    <a:pt x="300885" y="61020"/>
                  </a:lnTo>
                  <a:lnTo>
                    <a:pt x="240399" y="41364"/>
                  </a:lnTo>
                  <a:lnTo>
                    <a:pt x="191671" y="30310"/>
                  </a:lnTo>
                  <a:lnTo>
                    <a:pt x="142231" y="22981"/>
                  </a:lnTo>
                  <a:lnTo>
                    <a:pt x="81295" y="20505"/>
                  </a:lnTo>
                  <a:lnTo>
                    <a:pt x="27060" y="27849"/>
                  </a:lnTo>
                  <a:lnTo>
                    <a:pt x="3088" y="2984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929140" y="3262872"/>
              <a:ext cx="45523" cy="268591"/>
            </a:xfrm>
            <a:custGeom>
              <a:avLst/>
              <a:gdLst/>
              <a:ahLst/>
              <a:cxnLst/>
              <a:rect l="0" t="0" r="0" b="0"/>
              <a:pathLst>
                <a:path w="45523" h="268591">
                  <a:moveTo>
                    <a:pt x="39791" y="0"/>
                  </a:moveTo>
                  <a:lnTo>
                    <a:pt x="45522" y="32873"/>
                  </a:lnTo>
                  <a:lnTo>
                    <a:pt x="35356" y="91439"/>
                  </a:lnTo>
                  <a:lnTo>
                    <a:pt x="18581" y="139835"/>
                  </a:lnTo>
                  <a:lnTo>
                    <a:pt x="5505" y="186228"/>
                  </a:lnTo>
                  <a:lnTo>
                    <a:pt x="1088" y="241514"/>
                  </a:lnTo>
                  <a:lnTo>
                    <a:pt x="0" y="2685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720236" y="3392193"/>
              <a:ext cx="348174" cy="29844"/>
            </a:xfrm>
            <a:custGeom>
              <a:avLst/>
              <a:gdLst/>
              <a:ahLst/>
              <a:cxnLst/>
              <a:rect l="0" t="0" r="0" b="0"/>
              <a:pathLst>
                <a:path w="348174" h="29844">
                  <a:moveTo>
                    <a:pt x="0" y="29843"/>
                  </a:moveTo>
                  <a:lnTo>
                    <a:pt x="59032" y="21970"/>
                  </a:lnTo>
                  <a:lnTo>
                    <a:pt x="117894" y="15025"/>
                  </a:lnTo>
                  <a:lnTo>
                    <a:pt x="171622" y="11452"/>
                  </a:lnTo>
                  <a:lnTo>
                    <a:pt x="229543" y="5113"/>
                  </a:lnTo>
                  <a:lnTo>
                    <a:pt x="283425" y="1515"/>
                  </a:lnTo>
                  <a:lnTo>
                    <a:pt x="311659" y="674"/>
                  </a:lnTo>
                  <a:lnTo>
                    <a:pt x="34817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371104" y="3233029"/>
              <a:ext cx="739090" cy="312833"/>
            </a:xfrm>
            <a:custGeom>
              <a:avLst/>
              <a:gdLst/>
              <a:ahLst/>
              <a:cxnLst/>
              <a:rect l="0" t="0" r="0" b="0"/>
              <a:pathLst>
                <a:path w="739090" h="312833">
                  <a:moveTo>
                    <a:pt x="314067" y="29843"/>
                  </a:moveTo>
                  <a:lnTo>
                    <a:pt x="298225" y="19281"/>
                  </a:lnTo>
                  <a:lnTo>
                    <a:pt x="251406" y="7432"/>
                  </a:lnTo>
                  <a:lnTo>
                    <a:pt x="190095" y="1468"/>
                  </a:lnTo>
                  <a:lnTo>
                    <a:pt x="135409" y="290"/>
                  </a:lnTo>
                  <a:lnTo>
                    <a:pt x="89440" y="86"/>
                  </a:lnTo>
                  <a:lnTo>
                    <a:pt x="71470" y="57"/>
                  </a:lnTo>
                  <a:lnTo>
                    <a:pt x="61700" y="3354"/>
                  </a:lnTo>
                  <a:lnTo>
                    <a:pt x="57398" y="8867"/>
                  </a:lnTo>
                  <a:lnTo>
                    <a:pt x="56740" y="15859"/>
                  </a:lnTo>
                  <a:lnTo>
                    <a:pt x="59618" y="21626"/>
                  </a:lnTo>
                  <a:lnTo>
                    <a:pt x="71658" y="30981"/>
                  </a:lnTo>
                  <a:lnTo>
                    <a:pt x="126760" y="52400"/>
                  </a:lnTo>
                  <a:lnTo>
                    <a:pt x="178450" y="76792"/>
                  </a:lnTo>
                  <a:lnTo>
                    <a:pt x="241530" y="109494"/>
                  </a:lnTo>
                  <a:lnTo>
                    <a:pt x="261933" y="123825"/>
                  </a:lnTo>
                  <a:lnTo>
                    <a:pt x="285848" y="151641"/>
                  </a:lnTo>
                  <a:lnTo>
                    <a:pt x="300052" y="174979"/>
                  </a:lnTo>
                  <a:lnTo>
                    <a:pt x="301943" y="203036"/>
                  </a:lnTo>
                  <a:lnTo>
                    <a:pt x="299353" y="218256"/>
                  </a:lnTo>
                  <a:lnTo>
                    <a:pt x="281737" y="244008"/>
                  </a:lnTo>
                  <a:lnTo>
                    <a:pt x="225520" y="288769"/>
                  </a:lnTo>
                  <a:lnTo>
                    <a:pt x="193880" y="302078"/>
                  </a:lnTo>
                  <a:lnTo>
                    <a:pt x="131147" y="312832"/>
                  </a:lnTo>
                  <a:lnTo>
                    <a:pt x="81177" y="311419"/>
                  </a:lnTo>
                  <a:lnTo>
                    <a:pt x="34931" y="298719"/>
                  </a:lnTo>
                  <a:lnTo>
                    <a:pt x="3790" y="280956"/>
                  </a:lnTo>
                  <a:lnTo>
                    <a:pt x="0" y="271307"/>
                  </a:lnTo>
                  <a:lnTo>
                    <a:pt x="1685" y="245849"/>
                  </a:lnTo>
                  <a:lnTo>
                    <a:pt x="12750" y="224955"/>
                  </a:lnTo>
                  <a:lnTo>
                    <a:pt x="75734" y="167505"/>
                  </a:lnTo>
                  <a:lnTo>
                    <a:pt x="129972" y="135840"/>
                  </a:lnTo>
                  <a:lnTo>
                    <a:pt x="187354" y="101748"/>
                  </a:lnTo>
                  <a:lnTo>
                    <a:pt x="246299" y="78679"/>
                  </a:lnTo>
                  <a:lnTo>
                    <a:pt x="301623" y="56643"/>
                  </a:lnTo>
                  <a:lnTo>
                    <a:pt x="361676" y="43447"/>
                  </a:lnTo>
                  <a:lnTo>
                    <a:pt x="423008" y="34541"/>
                  </a:lnTo>
                  <a:lnTo>
                    <a:pt x="447962" y="36721"/>
                  </a:lnTo>
                  <a:lnTo>
                    <a:pt x="455280" y="42165"/>
                  </a:lnTo>
                  <a:lnTo>
                    <a:pt x="459053" y="50216"/>
                  </a:lnTo>
                  <a:lnTo>
                    <a:pt x="460464" y="60005"/>
                  </a:lnTo>
                  <a:lnTo>
                    <a:pt x="456136" y="76776"/>
                  </a:lnTo>
                  <a:lnTo>
                    <a:pt x="416443" y="131122"/>
                  </a:lnTo>
                  <a:lnTo>
                    <a:pt x="396842" y="164979"/>
                  </a:lnTo>
                  <a:lnTo>
                    <a:pt x="392489" y="193066"/>
                  </a:lnTo>
                  <a:lnTo>
                    <a:pt x="392876" y="208293"/>
                  </a:lnTo>
                  <a:lnTo>
                    <a:pt x="402148" y="234054"/>
                  </a:lnTo>
                  <a:lnTo>
                    <a:pt x="409263" y="245566"/>
                  </a:lnTo>
                  <a:lnTo>
                    <a:pt x="431906" y="264252"/>
                  </a:lnTo>
                  <a:lnTo>
                    <a:pt x="462602" y="277715"/>
                  </a:lnTo>
                  <a:lnTo>
                    <a:pt x="520067" y="285294"/>
                  </a:lnTo>
                  <a:lnTo>
                    <a:pt x="577826" y="284908"/>
                  </a:lnTo>
                  <a:lnTo>
                    <a:pt x="638597" y="264598"/>
                  </a:lnTo>
                  <a:lnTo>
                    <a:pt x="691590" y="240445"/>
                  </a:lnTo>
                  <a:lnTo>
                    <a:pt x="716499" y="221688"/>
                  </a:lnTo>
                  <a:lnTo>
                    <a:pt x="732600" y="196848"/>
                  </a:lnTo>
                  <a:lnTo>
                    <a:pt x="739089" y="157926"/>
                  </a:lnTo>
                  <a:lnTo>
                    <a:pt x="734713" y="133192"/>
                  </a:lnTo>
                  <a:lnTo>
                    <a:pt x="719820" y="103572"/>
                  </a:lnTo>
                  <a:lnTo>
                    <a:pt x="705516" y="88033"/>
                  </a:lnTo>
                  <a:lnTo>
                    <a:pt x="652969" y="53294"/>
                  </a:lnTo>
                  <a:lnTo>
                    <a:pt x="591821" y="27800"/>
                  </a:lnTo>
                  <a:lnTo>
                    <a:pt x="565729" y="17882"/>
                  </a:lnTo>
                  <a:lnTo>
                    <a:pt x="512954" y="8568"/>
                  </a:lnTo>
                  <a:lnTo>
                    <a:pt x="46328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391464" y="3292715"/>
              <a:ext cx="79583" cy="9949"/>
            </a:xfrm>
            <a:custGeom>
              <a:avLst/>
              <a:gdLst/>
              <a:ahLst/>
              <a:cxnLst/>
              <a:rect l="0" t="0" r="0" b="0"/>
              <a:pathLst>
                <a:path w="79583" h="9949">
                  <a:moveTo>
                    <a:pt x="0" y="0"/>
                  </a:moveTo>
                  <a:lnTo>
                    <a:pt x="40337" y="2948"/>
                  </a:lnTo>
                  <a:lnTo>
                    <a:pt x="79582"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172613" y="3431984"/>
              <a:ext cx="149217" cy="9949"/>
            </a:xfrm>
            <a:custGeom>
              <a:avLst/>
              <a:gdLst/>
              <a:ahLst/>
              <a:cxnLst/>
              <a:rect l="0" t="0" r="0" b="0"/>
              <a:pathLst>
                <a:path w="149217" h="9949">
                  <a:moveTo>
                    <a:pt x="0" y="0"/>
                  </a:moveTo>
                  <a:lnTo>
                    <a:pt x="57053" y="0"/>
                  </a:lnTo>
                  <a:lnTo>
                    <a:pt x="120204" y="5281"/>
                  </a:lnTo>
                  <a:lnTo>
                    <a:pt x="149216"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709793" y="3093760"/>
              <a:ext cx="39792" cy="417808"/>
            </a:xfrm>
            <a:custGeom>
              <a:avLst/>
              <a:gdLst/>
              <a:ahLst/>
              <a:cxnLst/>
              <a:rect l="0" t="0" r="0" b="0"/>
              <a:pathLst>
                <a:path w="39792" h="417808">
                  <a:moveTo>
                    <a:pt x="39791" y="0"/>
                  </a:moveTo>
                  <a:lnTo>
                    <a:pt x="34510" y="60665"/>
                  </a:lnTo>
                  <a:lnTo>
                    <a:pt x="31226" y="117944"/>
                  </a:lnTo>
                  <a:lnTo>
                    <a:pt x="27510" y="161477"/>
                  </a:lnTo>
                  <a:lnTo>
                    <a:pt x="23280" y="206615"/>
                  </a:lnTo>
                  <a:lnTo>
                    <a:pt x="21399" y="252467"/>
                  </a:lnTo>
                  <a:lnTo>
                    <a:pt x="13356" y="315390"/>
                  </a:lnTo>
                  <a:lnTo>
                    <a:pt x="7674" y="375797"/>
                  </a:lnTo>
                  <a:lnTo>
                    <a:pt x="0" y="41780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861597" y="3153640"/>
              <a:ext cx="355533" cy="276190"/>
            </a:xfrm>
            <a:custGeom>
              <a:avLst/>
              <a:gdLst/>
              <a:ahLst/>
              <a:cxnLst/>
              <a:rect l="0" t="0" r="0" b="0"/>
              <a:pathLst>
                <a:path w="355533" h="276190">
                  <a:moveTo>
                    <a:pt x="17308" y="29650"/>
                  </a:moveTo>
                  <a:lnTo>
                    <a:pt x="58845" y="7239"/>
                  </a:lnTo>
                  <a:lnTo>
                    <a:pt x="117889" y="785"/>
                  </a:lnTo>
                  <a:lnTo>
                    <a:pt x="170058" y="0"/>
                  </a:lnTo>
                  <a:lnTo>
                    <a:pt x="228669" y="950"/>
                  </a:lnTo>
                  <a:lnTo>
                    <a:pt x="277418" y="13583"/>
                  </a:lnTo>
                  <a:lnTo>
                    <a:pt x="290192" y="18938"/>
                  </a:lnTo>
                  <a:lnTo>
                    <a:pt x="297603" y="28036"/>
                  </a:lnTo>
                  <a:lnTo>
                    <a:pt x="302890" y="52881"/>
                  </a:lnTo>
                  <a:lnTo>
                    <a:pt x="300542" y="63927"/>
                  </a:lnTo>
                  <a:lnTo>
                    <a:pt x="289090" y="82096"/>
                  </a:lnTo>
                  <a:lnTo>
                    <a:pt x="253615" y="111773"/>
                  </a:lnTo>
                  <a:lnTo>
                    <a:pt x="202231" y="141870"/>
                  </a:lnTo>
                  <a:lnTo>
                    <a:pt x="144471" y="174137"/>
                  </a:lnTo>
                  <a:lnTo>
                    <a:pt x="90487" y="201799"/>
                  </a:lnTo>
                  <a:lnTo>
                    <a:pt x="37248" y="228550"/>
                  </a:lnTo>
                  <a:lnTo>
                    <a:pt x="14012" y="242950"/>
                  </a:lnTo>
                  <a:lnTo>
                    <a:pt x="0" y="260403"/>
                  </a:lnTo>
                  <a:lnTo>
                    <a:pt x="242" y="266383"/>
                  </a:lnTo>
                  <a:lnTo>
                    <a:pt x="4826" y="270370"/>
                  </a:lnTo>
                  <a:lnTo>
                    <a:pt x="21708" y="274800"/>
                  </a:lnTo>
                  <a:lnTo>
                    <a:pt x="56069" y="276189"/>
                  </a:lnTo>
                  <a:lnTo>
                    <a:pt x="107289" y="267316"/>
                  </a:lnTo>
                  <a:lnTo>
                    <a:pt x="159982" y="254919"/>
                  </a:lnTo>
                  <a:lnTo>
                    <a:pt x="223275" y="238525"/>
                  </a:lnTo>
                  <a:lnTo>
                    <a:pt x="285640" y="218655"/>
                  </a:lnTo>
                  <a:lnTo>
                    <a:pt x="344593" y="201709"/>
                  </a:lnTo>
                  <a:lnTo>
                    <a:pt x="355532" y="19876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207182" y="3163394"/>
              <a:ext cx="480519" cy="248035"/>
            </a:xfrm>
            <a:custGeom>
              <a:avLst/>
              <a:gdLst/>
              <a:ahLst/>
              <a:cxnLst/>
              <a:rect l="0" t="0" r="0" b="0"/>
              <a:pathLst>
                <a:path w="480519" h="248035">
                  <a:moveTo>
                    <a:pt x="99478" y="0"/>
                  </a:moveTo>
                  <a:lnTo>
                    <a:pt x="71786" y="32973"/>
                  </a:lnTo>
                  <a:lnTo>
                    <a:pt x="52710" y="65895"/>
                  </a:lnTo>
                  <a:lnTo>
                    <a:pt x="43619" y="108932"/>
                  </a:lnTo>
                  <a:lnTo>
                    <a:pt x="46206" y="146123"/>
                  </a:lnTo>
                  <a:lnTo>
                    <a:pt x="59959" y="170685"/>
                  </a:lnTo>
                  <a:lnTo>
                    <a:pt x="99531" y="211916"/>
                  </a:lnTo>
                  <a:lnTo>
                    <a:pt x="140384" y="233406"/>
                  </a:lnTo>
                  <a:lnTo>
                    <a:pt x="189883" y="245348"/>
                  </a:lnTo>
                  <a:lnTo>
                    <a:pt x="242235" y="248034"/>
                  </a:lnTo>
                  <a:lnTo>
                    <a:pt x="301988" y="240623"/>
                  </a:lnTo>
                  <a:lnTo>
                    <a:pt x="357512" y="228515"/>
                  </a:lnTo>
                  <a:lnTo>
                    <a:pt x="411055" y="210198"/>
                  </a:lnTo>
                  <a:lnTo>
                    <a:pt x="463054" y="163686"/>
                  </a:lnTo>
                  <a:lnTo>
                    <a:pt x="478496" y="137661"/>
                  </a:lnTo>
                  <a:lnTo>
                    <a:pt x="480518" y="118659"/>
                  </a:lnTo>
                  <a:lnTo>
                    <a:pt x="476627" y="100266"/>
                  </a:lnTo>
                  <a:lnTo>
                    <a:pt x="467529" y="84722"/>
                  </a:lnTo>
                  <a:lnTo>
                    <a:pt x="444697" y="63543"/>
                  </a:lnTo>
                  <a:lnTo>
                    <a:pt x="398229" y="37688"/>
                  </a:lnTo>
                  <a:lnTo>
                    <a:pt x="336977" y="20790"/>
                  </a:lnTo>
                  <a:lnTo>
                    <a:pt x="288116" y="13161"/>
                  </a:lnTo>
                  <a:lnTo>
                    <a:pt x="235689" y="13848"/>
                  </a:lnTo>
                  <a:lnTo>
                    <a:pt x="181102" y="18104"/>
                  </a:lnTo>
                  <a:lnTo>
                    <a:pt x="132874" y="25260"/>
                  </a:lnTo>
                  <a:lnTo>
                    <a:pt x="76968" y="42202"/>
                  </a:lnTo>
                  <a:lnTo>
                    <a:pt x="23809" y="67441"/>
                  </a:lnTo>
                  <a:lnTo>
                    <a:pt x="0" y="7958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6150886" y="2526736"/>
            <a:ext cx="1418647" cy="257482"/>
            <a:chOff x="6150886" y="2526736"/>
            <a:chExt cx="1418647" cy="257482"/>
          </a:xfrm>
        </p:grpSpPr>
        <p:sp>
          <p:nvSpPr>
            <p:cNvPr id="30" name="Freeform 29"/>
            <p:cNvSpPr/>
            <p:nvPr/>
          </p:nvSpPr>
          <p:spPr>
            <a:xfrm>
              <a:off x="6150886" y="2529591"/>
              <a:ext cx="307188" cy="245218"/>
            </a:xfrm>
            <a:custGeom>
              <a:avLst/>
              <a:gdLst/>
              <a:ahLst/>
              <a:cxnLst/>
              <a:rect l="0" t="0" r="0" b="0"/>
              <a:pathLst>
                <a:path w="307188" h="245218">
                  <a:moveTo>
                    <a:pt x="55799" y="56832"/>
                  </a:moveTo>
                  <a:lnTo>
                    <a:pt x="39957" y="46270"/>
                  </a:lnTo>
                  <a:lnTo>
                    <a:pt x="37501" y="39843"/>
                  </a:lnTo>
                  <a:lnTo>
                    <a:pt x="38074" y="32242"/>
                  </a:lnTo>
                  <a:lnTo>
                    <a:pt x="40666" y="23859"/>
                  </a:lnTo>
                  <a:lnTo>
                    <a:pt x="46816" y="17165"/>
                  </a:lnTo>
                  <a:lnTo>
                    <a:pt x="65440" y="6780"/>
                  </a:lnTo>
                  <a:lnTo>
                    <a:pt x="100780" y="0"/>
                  </a:lnTo>
                  <a:lnTo>
                    <a:pt x="155096" y="3272"/>
                  </a:lnTo>
                  <a:lnTo>
                    <a:pt x="210999" y="15385"/>
                  </a:lnTo>
                  <a:lnTo>
                    <a:pt x="273197" y="43801"/>
                  </a:lnTo>
                  <a:lnTo>
                    <a:pt x="289111" y="55093"/>
                  </a:lnTo>
                  <a:lnTo>
                    <a:pt x="300605" y="73376"/>
                  </a:lnTo>
                  <a:lnTo>
                    <a:pt x="307187" y="95133"/>
                  </a:lnTo>
                  <a:lnTo>
                    <a:pt x="306428" y="115857"/>
                  </a:lnTo>
                  <a:lnTo>
                    <a:pt x="299459" y="133172"/>
                  </a:lnTo>
                  <a:lnTo>
                    <a:pt x="287887" y="148237"/>
                  </a:lnTo>
                  <a:lnTo>
                    <a:pt x="234275" y="188237"/>
                  </a:lnTo>
                  <a:lnTo>
                    <a:pt x="179763" y="214047"/>
                  </a:lnTo>
                  <a:lnTo>
                    <a:pt x="118165" y="235199"/>
                  </a:lnTo>
                  <a:lnTo>
                    <a:pt x="77594" y="242687"/>
                  </a:lnTo>
                  <a:lnTo>
                    <a:pt x="15033" y="245217"/>
                  </a:lnTo>
                  <a:lnTo>
                    <a:pt x="6515" y="242109"/>
                  </a:lnTo>
                  <a:lnTo>
                    <a:pt x="1943" y="236721"/>
                  </a:lnTo>
                  <a:lnTo>
                    <a:pt x="0" y="229812"/>
                  </a:lnTo>
                  <a:lnTo>
                    <a:pt x="3126" y="224102"/>
                  </a:lnTo>
                  <a:lnTo>
                    <a:pt x="18389" y="214809"/>
                  </a:lnTo>
                  <a:lnTo>
                    <a:pt x="73259" y="207779"/>
                  </a:lnTo>
                  <a:lnTo>
                    <a:pt x="127660" y="207667"/>
                  </a:lnTo>
                  <a:lnTo>
                    <a:pt x="183570" y="213037"/>
                  </a:lnTo>
                  <a:lnTo>
                    <a:pt x="240244" y="218359"/>
                  </a:lnTo>
                  <a:lnTo>
                    <a:pt x="284599" y="22594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588509" y="2695849"/>
              <a:ext cx="35985" cy="9948"/>
            </a:xfrm>
            <a:custGeom>
              <a:avLst/>
              <a:gdLst/>
              <a:ahLst/>
              <a:cxnLst/>
              <a:rect l="0" t="0" r="0" b="0"/>
              <a:pathLst>
                <a:path w="35985" h="9948">
                  <a:moveTo>
                    <a:pt x="16088" y="0"/>
                  </a:moveTo>
                  <a:lnTo>
                    <a:pt x="245" y="5281"/>
                  </a:lnTo>
                  <a:lnTo>
                    <a:pt x="0" y="6836"/>
                  </a:lnTo>
                  <a:lnTo>
                    <a:pt x="35984" y="99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827234" y="2526736"/>
              <a:ext cx="319945" cy="257482"/>
            </a:xfrm>
            <a:custGeom>
              <a:avLst/>
              <a:gdLst/>
              <a:ahLst/>
              <a:cxnLst/>
              <a:rect l="0" t="0" r="0" b="0"/>
              <a:pathLst>
                <a:path w="319945" h="257482">
                  <a:moveTo>
                    <a:pt x="85744" y="0"/>
                  </a:moveTo>
                  <a:lnTo>
                    <a:pt x="37562" y="63411"/>
                  </a:lnTo>
                  <a:lnTo>
                    <a:pt x="5261" y="126496"/>
                  </a:lnTo>
                  <a:lnTo>
                    <a:pt x="0" y="164837"/>
                  </a:lnTo>
                  <a:lnTo>
                    <a:pt x="2686" y="187108"/>
                  </a:lnTo>
                  <a:lnTo>
                    <a:pt x="10512" y="205112"/>
                  </a:lnTo>
                  <a:lnTo>
                    <a:pt x="15694" y="213007"/>
                  </a:lnTo>
                  <a:lnTo>
                    <a:pt x="49392" y="234682"/>
                  </a:lnTo>
                  <a:lnTo>
                    <a:pt x="95512" y="252763"/>
                  </a:lnTo>
                  <a:lnTo>
                    <a:pt x="154893" y="257481"/>
                  </a:lnTo>
                  <a:lnTo>
                    <a:pt x="206079" y="255351"/>
                  </a:lnTo>
                  <a:lnTo>
                    <a:pt x="264726" y="240524"/>
                  </a:lnTo>
                  <a:lnTo>
                    <a:pt x="300028" y="222940"/>
                  </a:lnTo>
                  <a:lnTo>
                    <a:pt x="317671" y="206300"/>
                  </a:lnTo>
                  <a:lnTo>
                    <a:pt x="319944" y="198325"/>
                  </a:lnTo>
                  <a:lnTo>
                    <a:pt x="318144" y="190798"/>
                  </a:lnTo>
                  <a:lnTo>
                    <a:pt x="313628" y="183570"/>
                  </a:lnTo>
                  <a:lnTo>
                    <a:pt x="299767" y="172591"/>
                  </a:lnTo>
                  <a:lnTo>
                    <a:pt x="291429" y="168115"/>
                  </a:lnTo>
                  <a:lnTo>
                    <a:pt x="267426" y="166090"/>
                  </a:lnTo>
                  <a:lnTo>
                    <a:pt x="217548" y="173797"/>
                  </a:lnTo>
                  <a:lnTo>
                    <a:pt x="170033" y="193904"/>
                  </a:lnTo>
                  <a:lnTo>
                    <a:pt x="152313" y="206290"/>
                  </a:lnTo>
                  <a:lnTo>
                    <a:pt x="147808" y="213793"/>
                  </a:lnTo>
                  <a:lnTo>
                    <a:pt x="145431" y="2486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350681" y="2656467"/>
              <a:ext cx="218852" cy="9539"/>
            </a:xfrm>
            <a:custGeom>
              <a:avLst/>
              <a:gdLst/>
              <a:ahLst/>
              <a:cxnLst/>
              <a:rect l="0" t="0" r="0" b="0"/>
              <a:pathLst>
                <a:path w="218852" h="9539">
                  <a:moveTo>
                    <a:pt x="218851" y="9538"/>
                  </a:moveTo>
                  <a:lnTo>
                    <a:pt x="169672" y="1665"/>
                  </a:lnTo>
                  <a:lnTo>
                    <a:pt x="108185" y="0"/>
                  </a:lnTo>
                  <a:lnTo>
                    <a:pt x="47733" y="6508"/>
                  </a:lnTo>
                  <a:lnTo>
                    <a:pt x="0" y="95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7845893" y="2410666"/>
            <a:ext cx="957164" cy="354818"/>
            <a:chOff x="7845893" y="2410666"/>
            <a:chExt cx="957164" cy="354818"/>
          </a:xfrm>
        </p:grpSpPr>
        <p:sp>
          <p:nvSpPr>
            <p:cNvPr id="35" name="Freeform 34"/>
            <p:cNvSpPr/>
            <p:nvPr/>
          </p:nvSpPr>
          <p:spPr>
            <a:xfrm>
              <a:off x="7845893" y="2476997"/>
              <a:ext cx="320506" cy="164581"/>
            </a:xfrm>
            <a:custGeom>
              <a:avLst/>
              <a:gdLst/>
              <a:ahLst/>
              <a:cxnLst/>
              <a:rect l="0" t="0" r="0" b="0"/>
              <a:pathLst>
                <a:path w="320506" h="164581">
                  <a:moveTo>
                    <a:pt x="250871" y="0"/>
                  </a:moveTo>
                  <a:lnTo>
                    <a:pt x="240309" y="10562"/>
                  </a:lnTo>
                  <a:lnTo>
                    <a:pt x="181047" y="40309"/>
                  </a:lnTo>
                  <a:lnTo>
                    <a:pt x="128144" y="61140"/>
                  </a:lnTo>
                  <a:lnTo>
                    <a:pt x="72679" y="79337"/>
                  </a:lnTo>
                  <a:lnTo>
                    <a:pt x="12201" y="102404"/>
                  </a:lnTo>
                  <a:lnTo>
                    <a:pt x="2228" y="108061"/>
                  </a:lnTo>
                  <a:lnTo>
                    <a:pt x="0" y="114042"/>
                  </a:lnTo>
                  <a:lnTo>
                    <a:pt x="2936" y="120241"/>
                  </a:lnTo>
                  <a:lnTo>
                    <a:pt x="9315" y="126584"/>
                  </a:lnTo>
                  <a:lnTo>
                    <a:pt x="39416" y="140791"/>
                  </a:lnTo>
                  <a:lnTo>
                    <a:pt x="97138" y="148658"/>
                  </a:lnTo>
                  <a:lnTo>
                    <a:pt x="145388" y="155561"/>
                  </a:lnTo>
                  <a:lnTo>
                    <a:pt x="208256" y="161400"/>
                  </a:lnTo>
                  <a:lnTo>
                    <a:pt x="235247" y="164580"/>
                  </a:lnTo>
                  <a:lnTo>
                    <a:pt x="295196" y="154815"/>
                  </a:lnTo>
                  <a:lnTo>
                    <a:pt x="320505" y="14921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066921" y="2467050"/>
              <a:ext cx="9948" cy="298434"/>
            </a:xfrm>
            <a:custGeom>
              <a:avLst/>
              <a:gdLst/>
              <a:ahLst/>
              <a:cxnLst/>
              <a:rect l="0" t="0" r="0" b="0"/>
              <a:pathLst>
                <a:path w="9948" h="298434">
                  <a:moveTo>
                    <a:pt x="9947" y="0"/>
                  </a:moveTo>
                  <a:lnTo>
                    <a:pt x="4666" y="60664"/>
                  </a:lnTo>
                  <a:lnTo>
                    <a:pt x="921" y="123537"/>
                  </a:lnTo>
                  <a:lnTo>
                    <a:pt x="273" y="172679"/>
                  </a:lnTo>
                  <a:lnTo>
                    <a:pt x="53" y="235849"/>
                  </a:lnTo>
                  <a:lnTo>
                    <a:pt x="0" y="2984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295720" y="2616266"/>
              <a:ext cx="9948" cy="1"/>
            </a:xfrm>
            <a:custGeom>
              <a:avLst/>
              <a:gdLst/>
              <a:ahLst/>
              <a:cxnLst/>
              <a:rect l="0" t="0" r="0" b="0"/>
              <a:pathLst>
                <a:path w="9948" h="1">
                  <a:moveTo>
                    <a:pt x="0" y="0"/>
                  </a:moveTo>
                  <a:lnTo>
                    <a:pt x="994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494675" y="2410666"/>
              <a:ext cx="308382" cy="295131"/>
            </a:xfrm>
            <a:custGeom>
              <a:avLst/>
              <a:gdLst/>
              <a:ahLst/>
              <a:cxnLst/>
              <a:rect l="0" t="0" r="0" b="0"/>
              <a:pathLst>
                <a:path w="308382" h="295131">
                  <a:moveTo>
                    <a:pt x="0" y="26540"/>
                  </a:moveTo>
                  <a:lnTo>
                    <a:pt x="26036" y="11762"/>
                  </a:lnTo>
                  <a:lnTo>
                    <a:pt x="79158" y="0"/>
                  </a:lnTo>
                  <a:lnTo>
                    <a:pt x="116300" y="623"/>
                  </a:lnTo>
                  <a:lnTo>
                    <a:pt x="179682" y="10736"/>
                  </a:lnTo>
                  <a:lnTo>
                    <a:pt x="234939" y="24483"/>
                  </a:lnTo>
                  <a:lnTo>
                    <a:pt x="274839" y="47340"/>
                  </a:lnTo>
                  <a:lnTo>
                    <a:pt x="282704" y="53670"/>
                  </a:lnTo>
                  <a:lnTo>
                    <a:pt x="294391" y="75442"/>
                  </a:lnTo>
                  <a:lnTo>
                    <a:pt x="301058" y="102434"/>
                  </a:lnTo>
                  <a:lnTo>
                    <a:pt x="300337" y="129169"/>
                  </a:lnTo>
                  <a:lnTo>
                    <a:pt x="293385" y="149893"/>
                  </a:lnTo>
                  <a:lnTo>
                    <a:pt x="270909" y="186491"/>
                  </a:lnTo>
                  <a:lnTo>
                    <a:pt x="255252" y="200055"/>
                  </a:lnTo>
                  <a:lnTo>
                    <a:pt x="201621" y="228286"/>
                  </a:lnTo>
                  <a:lnTo>
                    <a:pt x="139503" y="251686"/>
                  </a:lnTo>
                  <a:lnTo>
                    <a:pt x="93629" y="262273"/>
                  </a:lnTo>
                  <a:lnTo>
                    <a:pt x="53901" y="261446"/>
                  </a:lnTo>
                  <a:lnTo>
                    <a:pt x="42566" y="259411"/>
                  </a:lnTo>
                  <a:lnTo>
                    <a:pt x="37220" y="254738"/>
                  </a:lnTo>
                  <a:lnTo>
                    <a:pt x="35866" y="248306"/>
                  </a:lnTo>
                  <a:lnTo>
                    <a:pt x="37175" y="240703"/>
                  </a:lnTo>
                  <a:lnTo>
                    <a:pt x="42468" y="234529"/>
                  </a:lnTo>
                  <a:lnTo>
                    <a:pt x="60140" y="224721"/>
                  </a:lnTo>
                  <a:lnTo>
                    <a:pt x="100227" y="218266"/>
                  </a:lnTo>
                  <a:lnTo>
                    <a:pt x="147400" y="224027"/>
                  </a:lnTo>
                  <a:lnTo>
                    <a:pt x="188649" y="238756"/>
                  </a:lnTo>
                  <a:lnTo>
                    <a:pt x="245536" y="262203"/>
                  </a:lnTo>
                  <a:lnTo>
                    <a:pt x="308381" y="29513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6534555" y="3044021"/>
            <a:ext cx="2288398" cy="457599"/>
            <a:chOff x="6534555" y="3044021"/>
            <a:chExt cx="2288398" cy="457599"/>
          </a:xfrm>
        </p:grpSpPr>
        <p:sp>
          <p:nvSpPr>
            <p:cNvPr id="40" name="Freeform 39"/>
            <p:cNvSpPr/>
            <p:nvPr/>
          </p:nvSpPr>
          <p:spPr>
            <a:xfrm>
              <a:off x="6534555" y="3153446"/>
              <a:ext cx="54684" cy="348174"/>
            </a:xfrm>
            <a:custGeom>
              <a:avLst/>
              <a:gdLst/>
              <a:ahLst/>
              <a:cxnLst/>
              <a:rect l="0" t="0" r="0" b="0"/>
              <a:pathLst>
                <a:path w="54684" h="348174">
                  <a:moveTo>
                    <a:pt x="30251" y="0"/>
                  </a:moveTo>
                  <a:lnTo>
                    <a:pt x="47219" y="62141"/>
                  </a:lnTo>
                  <a:lnTo>
                    <a:pt x="54683" y="103276"/>
                  </a:lnTo>
                  <a:lnTo>
                    <a:pt x="48422" y="153897"/>
                  </a:lnTo>
                  <a:lnTo>
                    <a:pt x="36542" y="205899"/>
                  </a:lnTo>
                  <a:lnTo>
                    <a:pt x="15610" y="262880"/>
                  </a:lnTo>
                  <a:lnTo>
                    <a:pt x="0" y="303251"/>
                  </a:lnTo>
                  <a:lnTo>
                    <a:pt x="407" y="34817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832974" y="3106761"/>
              <a:ext cx="308804" cy="278846"/>
            </a:xfrm>
            <a:custGeom>
              <a:avLst/>
              <a:gdLst/>
              <a:ahLst/>
              <a:cxnLst/>
              <a:rect l="0" t="0" r="0" b="0"/>
              <a:pathLst>
                <a:path w="308804" h="278846">
                  <a:moveTo>
                    <a:pt x="10370" y="36738"/>
                  </a:moveTo>
                  <a:lnTo>
                    <a:pt x="20932" y="26176"/>
                  </a:lnTo>
                  <a:lnTo>
                    <a:pt x="77247" y="7250"/>
                  </a:lnTo>
                  <a:lnTo>
                    <a:pt x="111978" y="0"/>
                  </a:lnTo>
                  <a:lnTo>
                    <a:pt x="173885" y="2831"/>
                  </a:lnTo>
                  <a:lnTo>
                    <a:pt x="225229" y="16252"/>
                  </a:lnTo>
                  <a:lnTo>
                    <a:pt x="270164" y="39510"/>
                  </a:lnTo>
                  <a:lnTo>
                    <a:pt x="279728" y="49639"/>
                  </a:lnTo>
                  <a:lnTo>
                    <a:pt x="290355" y="72683"/>
                  </a:lnTo>
                  <a:lnTo>
                    <a:pt x="290977" y="82808"/>
                  </a:lnTo>
                  <a:lnTo>
                    <a:pt x="285774" y="99952"/>
                  </a:lnTo>
                  <a:lnTo>
                    <a:pt x="256480" y="149480"/>
                  </a:lnTo>
                  <a:lnTo>
                    <a:pt x="204882" y="198345"/>
                  </a:lnTo>
                  <a:lnTo>
                    <a:pt x="150582" y="232262"/>
                  </a:lnTo>
                  <a:lnTo>
                    <a:pt x="90034" y="263593"/>
                  </a:lnTo>
                  <a:lnTo>
                    <a:pt x="54852" y="277242"/>
                  </a:lnTo>
                  <a:lnTo>
                    <a:pt x="32350" y="278845"/>
                  </a:lnTo>
                  <a:lnTo>
                    <a:pt x="21708" y="277725"/>
                  </a:lnTo>
                  <a:lnTo>
                    <a:pt x="13507" y="273662"/>
                  </a:lnTo>
                  <a:lnTo>
                    <a:pt x="1448" y="260306"/>
                  </a:lnTo>
                  <a:lnTo>
                    <a:pt x="0" y="253207"/>
                  </a:lnTo>
                  <a:lnTo>
                    <a:pt x="1246" y="246264"/>
                  </a:lnTo>
                  <a:lnTo>
                    <a:pt x="8525" y="232654"/>
                  </a:lnTo>
                  <a:lnTo>
                    <a:pt x="19129" y="219237"/>
                  </a:lnTo>
                  <a:lnTo>
                    <a:pt x="37106" y="208852"/>
                  </a:lnTo>
                  <a:lnTo>
                    <a:pt x="97484" y="185040"/>
                  </a:lnTo>
                  <a:lnTo>
                    <a:pt x="149816" y="188394"/>
                  </a:lnTo>
                  <a:lnTo>
                    <a:pt x="208039" y="202855"/>
                  </a:lnTo>
                  <a:lnTo>
                    <a:pt x="268899" y="222458"/>
                  </a:lnTo>
                  <a:lnTo>
                    <a:pt x="308803" y="23569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480002" y="3193238"/>
              <a:ext cx="198957" cy="9948"/>
            </a:xfrm>
            <a:custGeom>
              <a:avLst/>
              <a:gdLst/>
              <a:ahLst/>
              <a:cxnLst/>
              <a:rect l="0" t="0" r="0" b="0"/>
              <a:pathLst>
                <a:path w="198957" h="9948">
                  <a:moveTo>
                    <a:pt x="0" y="9947"/>
                  </a:moveTo>
                  <a:lnTo>
                    <a:pt x="57053" y="7000"/>
                  </a:lnTo>
                  <a:lnTo>
                    <a:pt x="108645" y="2074"/>
                  </a:lnTo>
                  <a:lnTo>
                    <a:pt x="170309" y="409"/>
                  </a:lnTo>
                  <a:lnTo>
                    <a:pt x="19895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951247" y="3044021"/>
              <a:ext cx="314630" cy="293119"/>
            </a:xfrm>
            <a:custGeom>
              <a:avLst/>
              <a:gdLst/>
              <a:ahLst/>
              <a:cxnLst/>
              <a:rect l="0" t="0" r="0" b="0"/>
              <a:pathLst>
                <a:path w="314630" h="293119">
                  <a:moveTo>
                    <a:pt x="175361" y="0"/>
                  </a:moveTo>
                  <a:lnTo>
                    <a:pt x="121255" y="0"/>
                  </a:lnTo>
                  <a:lnTo>
                    <a:pt x="58440" y="5281"/>
                  </a:lnTo>
                  <a:lnTo>
                    <a:pt x="14589" y="13846"/>
                  </a:lnTo>
                  <a:lnTo>
                    <a:pt x="6283" y="19178"/>
                  </a:lnTo>
                  <a:lnTo>
                    <a:pt x="1850" y="26049"/>
                  </a:lnTo>
                  <a:lnTo>
                    <a:pt x="0" y="33946"/>
                  </a:lnTo>
                  <a:lnTo>
                    <a:pt x="3188" y="42526"/>
                  </a:lnTo>
                  <a:lnTo>
                    <a:pt x="27694" y="69340"/>
                  </a:lnTo>
                  <a:lnTo>
                    <a:pt x="85966" y="112424"/>
                  </a:lnTo>
                  <a:lnTo>
                    <a:pt x="140868" y="145859"/>
                  </a:lnTo>
                  <a:lnTo>
                    <a:pt x="202517" y="186928"/>
                  </a:lnTo>
                  <a:lnTo>
                    <a:pt x="261707" y="228616"/>
                  </a:lnTo>
                  <a:lnTo>
                    <a:pt x="290789" y="255290"/>
                  </a:lnTo>
                  <a:lnTo>
                    <a:pt x="294315" y="263040"/>
                  </a:lnTo>
                  <a:lnTo>
                    <a:pt x="295285" y="280492"/>
                  </a:lnTo>
                  <a:lnTo>
                    <a:pt x="288469" y="286473"/>
                  </a:lnTo>
                  <a:lnTo>
                    <a:pt x="263211" y="293118"/>
                  </a:lnTo>
                  <a:lnTo>
                    <a:pt x="211707" y="291577"/>
                  </a:lnTo>
                  <a:lnTo>
                    <a:pt x="159725" y="278840"/>
                  </a:lnTo>
                  <a:lnTo>
                    <a:pt x="119883" y="261065"/>
                  </a:lnTo>
                  <a:lnTo>
                    <a:pt x="111848" y="252520"/>
                  </a:lnTo>
                  <a:lnTo>
                    <a:pt x="102920" y="231236"/>
                  </a:lnTo>
                  <a:lnTo>
                    <a:pt x="103856" y="219371"/>
                  </a:lnTo>
                  <a:lnTo>
                    <a:pt x="119908" y="183758"/>
                  </a:lnTo>
                  <a:lnTo>
                    <a:pt x="132662" y="166042"/>
                  </a:lnTo>
                  <a:lnTo>
                    <a:pt x="148646" y="153747"/>
                  </a:lnTo>
                  <a:lnTo>
                    <a:pt x="208426" y="118898"/>
                  </a:lnTo>
                  <a:lnTo>
                    <a:pt x="264005" y="94093"/>
                  </a:lnTo>
                  <a:lnTo>
                    <a:pt x="314629" y="696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554362" y="3083812"/>
              <a:ext cx="208904" cy="9949"/>
            </a:xfrm>
            <a:custGeom>
              <a:avLst/>
              <a:gdLst/>
              <a:ahLst/>
              <a:cxnLst/>
              <a:rect l="0" t="0" r="0" b="0"/>
              <a:pathLst>
                <a:path w="208904" h="9949">
                  <a:moveTo>
                    <a:pt x="0" y="9948"/>
                  </a:moveTo>
                  <a:lnTo>
                    <a:pt x="55384" y="9948"/>
                  </a:lnTo>
                  <a:lnTo>
                    <a:pt x="114660" y="4667"/>
                  </a:lnTo>
                  <a:lnTo>
                    <a:pt x="173094" y="6653"/>
                  </a:lnTo>
                  <a:lnTo>
                    <a:pt x="20890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623997" y="3203185"/>
              <a:ext cx="198956" cy="19897"/>
            </a:xfrm>
            <a:custGeom>
              <a:avLst/>
              <a:gdLst/>
              <a:ahLst/>
              <a:cxnLst/>
              <a:rect l="0" t="0" r="0" b="0"/>
              <a:pathLst>
                <a:path w="198956" h="19897">
                  <a:moveTo>
                    <a:pt x="0" y="0"/>
                  </a:moveTo>
                  <a:lnTo>
                    <a:pt x="55383" y="13846"/>
                  </a:lnTo>
                  <a:lnTo>
                    <a:pt x="113406" y="18701"/>
                  </a:lnTo>
                  <a:lnTo>
                    <a:pt x="165640" y="19660"/>
                  </a:lnTo>
                  <a:lnTo>
                    <a:pt x="198955"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9232280" y="2884856"/>
            <a:ext cx="406392" cy="596868"/>
            <a:chOff x="9232280" y="2884856"/>
            <a:chExt cx="406392" cy="596868"/>
          </a:xfrm>
        </p:grpSpPr>
        <p:sp>
          <p:nvSpPr>
            <p:cNvPr id="47" name="Freeform 46"/>
            <p:cNvSpPr/>
            <p:nvPr/>
          </p:nvSpPr>
          <p:spPr>
            <a:xfrm>
              <a:off x="9232280" y="2934595"/>
              <a:ext cx="406392" cy="187208"/>
            </a:xfrm>
            <a:custGeom>
              <a:avLst/>
              <a:gdLst/>
              <a:ahLst/>
              <a:cxnLst/>
              <a:rect l="0" t="0" r="0" b="0"/>
              <a:pathLst>
                <a:path w="406392" h="187208">
                  <a:moveTo>
                    <a:pt x="157696" y="0"/>
                  </a:moveTo>
                  <a:lnTo>
                    <a:pt x="112874" y="27692"/>
                  </a:lnTo>
                  <a:lnTo>
                    <a:pt x="52385" y="82575"/>
                  </a:lnTo>
                  <a:lnTo>
                    <a:pt x="9292" y="119965"/>
                  </a:lnTo>
                  <a:lnTo>
                    <a:pt x="3494" y="130821"/>
                  </a:lnTo>
                  <a:lnTo>
                    <a:pt x="0" y="154673"/>
                  </a:lnTo>
                  <a:lnTo>
                    <a:pt x="5037" y="163908"/>
                  </a:lnTo>
                  <a:lnTo>
                    <a:pt x="25371" y="177116"/>
                  </a:lnTo>
                  <a:lnTo>
                    <a:pt x="62609" y="185485"/>
                  </a:lnTo>
                  <a:lnTo>
                    <a:pt x="114801" y="187207"/>
                  </a:lnTo>
                  <a:lnTo>
                    <a:pt x="170633" y="180997"/>
                  </a:lnTo>
                  <a:lnTo>
                    <a:pt x="218268" y="176687"/>
                  </a:lnTo>
                  <a:lnTo>
                    <a:pt x="278595" y="165328"/>
                  </a:lnTo>
                  <a:lnTo>
                    <a:pt x="335648" y="146208"/>
                  </a:lnTo>
                  <a:lnTo>
                    <a:pt x="395377" y="122931"/>
                  </a:lnTo>
                  <a:lnTo>
                    <a:pt x="406391" y="11937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9300445" y="2884856"/>
              <a:ext cx="308383" cy="596868"/>
            </a:xfrm>
            <a:custGeom>
              <a:avLst/>
              <a:gdLst/>
              <a:ahLst/>
              <a:cxnLst/>
              <a:rect l="0" t="0" r="0" b="0"/>
              <a:pathLst>
                <a:path w="308383" h="596868">
                  <a:moveTo>
                    <a:pt x="308382" y="0"/>
                  </a:moveTo>
                  <a:lnTo>
                    <a:pt x="274447" y="54199"/>
                  </a:lnTo>
                  <a:lnTo>
                    <a:pt x="241961" y="113766"/>
                  </a:lnTo>
                  <a:lnTo>
                    <a:pt x="207574" y="167104"/>
                  </a:lnTo>
                  <a:lnTo>
                    <a:pt x="177561" y="214695"/>
                  </a:lnTo>
                  <a:lnTo>
                    <a:pt x="142265" y="270306"/>
                  </a:lnTo>
                  <a:lnTo>
                    <a:pt x="110313" y="329891"/>
                  </a:lnTo>
                  <a:lnTo>
                    <a:pt x="89925" y="373575"/>
                  </a:lnTo>
                  <a:lnTo>
                    <a:pt x="69810" y="421728"/>
                  </a:lnTo>
                  <a:lnTo>
                    <a:pt x="48712" y="474815"/>
                  </a:lnTo>
                  <a:lnTo>
                    <a:pt x="24597" y="535253"/>
                  </a:lnTo>
                  <a:lnTo>
                    <a:pt x="0" y="596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3301934" y="5272324"/>
            <a:ext cx="2287990" cy="387964"/>
            <a:chOff x="3301934" y="5272324"/>
            <a:chExt cx="2287990" cy="387964"/>
          </a:xfrm>
        </p:grpSpPr>
        <p:sp>
          <p:nvSpPr>
            <p:cNvPr id="50" name="Freeform 49"/>
            <p:cNvSpPr/>
            <p:nvPr/>
          </p:nvSpPr>
          <p:spPr>
            <a:xfrm>
              <a:off x="3301934" y="5441436"/>
              <a:ext cx="278539" cy="17823"/>
            </a:xfrm>
            <a:custGeom>
              <a:avLst/>
              <a:gdLst/>
              <a:ahLst/>
              <a:cxnLst/>
              <a:rect l="0" t="0" r="0" b="0"/>
              <a:pathLst>
                <a:path w="278539" h="17823">
                  <a:moveTo>
                    <a:pt x="0" y="9948"/>
                  </a:moveTo>
                  <a:lnTo>
                    <a:pt x="54105" y="12896"/>
                  </a:lnTo>
                  <a:lnTo>
                    <a:pt x="103719" y="17822"/>
                  </a:lnTo>
                  <a:lnTo>
                    <a:pt x="157473" y="16334"/>
                  </a:lnTo>
                  <a:lnTo>
                    <a:pt x="214297" y="8893"/>
                  </a:lnTo>
                  <a:lnTo>
                    <a:pt x="259504" y="2635"/>
                  </a:lnTo>
                  <a:lnTo>
                    <a:pt x="27853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55658" y="5272324"/>
              <a:ext cx="93927" cy="368069"/>
            </a:xfrm>
            <a:custGeom>
              <a:avLst/>
              <a:gdLst/>
              <a:ahLst/>
              <a:cxnLst/>
              <a:rect l="0" t="0" r="0" b="0"/>
              <a:pathLst>
                <a:path w="93927" h="368069">
                  <a:moveTo>
                    <a:pt x="93926" y="0"/>
                  </a:moveTo>
                  <a:lnTo>
                    <a:pt x="74799" y="57380"/>
                  </a:lnTo>
                  <a:lnTo>
                    <a:pt x="51725" y="117759"/>
                  </a:lnTo>
                  <a:lnTo>
                    <a:pt x="28600" y="176841"/>
                  </a:lnTo>
                  <a:lnTo>
                    <a:pt x="11158" y="236926"/>
                  </a:lnTo>
                  <a:lnTo>
                    <a:pt x="0" y="298688"/>
                  </a:lnTo>
                  <a:lnTo>
                    <a:pt x="3707" y="334247"/>
                  </a:lnTo>
                  <a:lnTo>
                    <a:pt x="14344" y="36806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804891" y="5298332"/>
              <a:ext cx="286873" cy="322974"/>
            </a:xfrm>
            <a:custGeom>
              <a:avLst/>
              <a:gdLst/>
              <a:ahLst/>
              <a:cxnLst/>
              <a:rect l="0" t="0" r="0" b="0"/>
              <a:pathLst>
                <a:path w="286873" h="322974">
                  <a:moveTo>
                    <a:pt x="113805" y="13783"/>
                  </a:moveTo>
                  <a:lnTo>
                    <a:pt x="97963" y="19064"/>
                  </a:lnTo>
                  <a:lnTo>
                    <a:pt x="48934" y="59578"/>
                  </a:lnTo>
                  <a:lnTo>
                    <a:pt x="33301" y="85196"/>
                  </a:lnTo>
                  <a:lnTo>
                    <a:pt x="11222" y="148541"/>
                  </a:lnTo>
                  <a:lnTo>
                    <a:pt x="0" y="196373"/>
                  </a:lnTo>
                  <a:lnTo>
                    <a:pt x="4801" y="248663"/>
                  </a:lnTo>
                  <a:lnTo>
                    <a:pt x="19733" y="280614"/>
                  </a:lnTo>
                  <a:lnTo>
                    <a:pt x="31836" y="296697"/>
                  </a:lnTo>
                  <a:lnTo>
                    <a:pt x="61640" y="318180"/>
                  </a:lnTo>
                  <a:lnTo>
                    <a:pt x="91726" y="322973"/>
                  </a:lnTo>
                  <a:lnTo>
                    <a:pt x="109034" y="322703"/>
                  </a:lnTo>
                  <a:lnTo>
                    <a:pt x="143002" y="310614"/>
                  </a:lnTo>
                  <a:lnTo>
                    <a:pt x="203741" y="269103"/>
                  </a:lnTo>
                  <a:lnTo>
                    <a:pt x="247847" y="222249"/>
                  </a:lnTo>
                  <a:lnTo>
                    <a:pt x="267966" y="181704"/>
                  </a:lnTo>
                  <a:lnTo>
                    <a:pt x="286011" y="124580"/>
                  </a:lnTo>
                  <a:lnTo>
                    <a:pt x="286872" y="103923"/>
                  </a:lnTo>
                  <a:lnTo>
                    <a:pt x="278194" y="70703"/>
                  </a:lnTo>
                  <a:lnTo>
                    <a:pt x="261622" y="38754"/>
                  </a:lnTo>
                  <a:lnTo>
                    <a:pt x="255457" y="30430"/>
                  </a:lnTo>
                  <a:lnTo>
                    <a:pt x="233869" y="18234"/>
                  </a:lnTo>
                  <a:lnTo>
                    <a:pt x="174893" y="0"/>
                  </a:lnTo>
                  <a:lnTo>
                    <a:pt x="118657" y="8393"/>
                  </a:lnTo>
                  <a:lnTo>
                    <a:pt x="83962" y="2373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326555" y="5441436"/>
              <a:ext cx="119375" cy="19897"/>
            </a:xfrm>
            <a:custGeom>
              <a:avLst/>
              <a:gdLst/>
              <a:ahLst/>
              <a:cxnLst/>
              <a:rect l="0" t="0" r="0" b="0"/>
              <a:pathLst>
                <a:path w="119375" h="19897">
                  <a:moveTo>
                    <a:pt x="119374" y="0"/>
                  </a:moveTo>
                  <a:lnTo>
                    <a:pt x="66076" y="14757"/>
                  </a:lnTo>
                  <a:lnTo>
                    <a:pt x="92992" y="5519"/>
                  </a:lnTo>
                  <a:lnTo>
                    <a:pt x="92943" y="3679"/>
                  </a:lnTo>
                  <a:lnTo>
                    <a:pt x="78152" y="1635"/>
                  </a:lnTo>
                  <a:lnTo>
                    <a:pt x="21782" y="11037"/>
                  </a:lnTo>
                  <a:lnTo>
                    <a:pt x="2401" y="17271"/>
                  </a:lnTo>
                  <a:lnTo>
                    <a:pt x="0"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634936" y="5312115"/>
              <a:ext cx="218933" cy="348173"/>
            </a:xfrm>
            <a:custGeom>
              <a:avLst/>
              <a:gdLst/>
              <a:ahLst/>
              <a:cxnLst/>
              <a:rect l="0" t="0" r="0" b="0"/>
              <a:pathLst>
                <a:path w="218933" h="348173">
                  <a:moveTo>
                    <a:pt x="129322" y="0"/>
                  </a:moveTo>
                  <a:lnTo>
                    <a:pt x="73015" y="46768"/>
                  </a:lnTo>
                  <a:lnTo>
                    <a:pt x="19319" y="96806"/>
                  </a:lnTo>
                  <a:lnTo>
                    <a:pt x="13985" y="108750"/>
                  </a:lnTo>
                  <a:lnTo>
                    <a:pt x="11006" y="133810"/>
                  </a:lnTo>
                  <a:lnTo>
                    <a:pt x="15074" y="143367"/>
                  </a:lnTo>
                  <a:lnTo>
                    <a:pt x="31385" y="156933"/>
                  </a:lnTo>
                  <a:lnTo>
                    <a:pt x="90449" y="167812"/>
                  </a:lnTo>
                  <a:lnTo>
                    <a:pt x="143381" y="179458"/>
                  </a:lnTo>
                  <a:lnTo>
                    <a:pt x="195838" y="192402"/>
                  </a:lnTo>
                  <a:lnTo>
                    <a:pt x="204615" y="197903"/>
                  </a:lnTo>
                  <a:lnTo>
                    <a:pt x="217314" y="212857"/>
                  </a:lnTo>
                  <a:lnTo>
                    <a:pt x="218932" y="223697"/>
                  </a:lnTo>
                  <a:lnTo>
                    <a:pt x="214835" y="250480"/>
                  </a:lnTo>
                  <a:lnTo>
                    <a:pt x="202697" y="271963"/>
                  </a:lnTo>
                  <a:lnTo>
                    <a:pt x="173168" y="303766"/>
                  </a:lnTo>
                  <a:lnTo>
                    <a:pt x="110291" y="336177"/>
                  </a:lnTo>
                  <a:lnTo>
                    <a:pt x="49296" y="345803"/>
                  </a:lnTo>
                  <a:lnTo>
                    <a:pt x="0" y="34817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654832" y="5345725"/>
              <a:ext cx="328278" cy="45973"/>
            </a:xfrm>
            <a:custGeom>
              <a:avLst/>
              <a:gdLst/>
              <a:ahLst/>
              <a:cxnLst/>
              <a:rect l="0" t="0" r="0" b="0"/>
              <a:pathLst>
                <a:path w="328278" h="45973">
                  <a:moveTo>
                    <a:pt x="0" y="45972"/>
                  </a:moveTo>
                  <a:lnTo>
                    <a:pt x="59929" y="29004"/>
                  </a:lnTo>
                  <a:lnTo>
                    <a:pt x="102473" y="18999"/>
                  </a:lnTo>
                  <a:lnTo>
                    <a:pt x="153124" y="11415"/>
                  </a:lnTo>
                  <a:lnTo>
                    <a:pt x="213646" y="379"/>
                  </a:lnTo>
                  <a:lnTo>
                    <a:pt x="272925" y="0"/>
                  </a:lnTo>
                  <a:lnTo>
                    <a:pt x="328277" y="61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062691" y="5512480"/>
              <a:ext cx="527233" cy="28435"/>
            </a:xfrm>
            <a:custGeom>
              <a:avLst/>
              <a:gdLst/>
              <a:ahLst/>
              <a:cxnLst/>
              <a:rect l="0" t="0" r="0" b="0"/>
              <a:pathLst>
                <a:path w="527233" h="28435">
                  <a:moveTo>
                    <a:pt x="0" y="28434"/>
                  </a:moveTo>
                  <a:lnTo>
                    <a:pt x="52127" y="28434"/>
                  </a:lnTo>
                  <a:lnTo>
                    <a:pt x="107186" y="28434"/>
                  </a:lnTo>
                  <a:lnTo>
                    <a:pt x="161448" y="25487"/>
                  </a:lnTo>
                  <a:lnTo>
                    <a:pt x="216580" y="17613"/>
                  </a:lnTo>
                  <a:lnTo>
                    <a:pt x="270864" y="11227"/>
                  </a:lnTo>
                  <a:lnTo>
                    <a:pt x="326003" y="6388"/>
                  </a:lnTo>
                  <a:lnTo>
                    <a:pt x="388865" y="131"/>
                  </a:lnTo>
                  <a:lnTo>
                    <a:pt x="449588" y="0"/>
                  </a:lnTo>
                  <a:lnTo>
                    <a:pt x="495807" y="6524"/>
                  </a:lnTo>
                  <a:lnTo>
                    <a:pt x="527232" y="85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246973" y="5454257"/>
              <a:ext cx="129322" cy="102473"/>
            </a:xfrm>
            <a:custGeom>
              <a:avLst/>
              <a:gdLst/>
              <a:ahLst/>
              <a:cxnLst/>
              <a:rect l="0" t="0" r="0" b="0"/>
              <a:pathLst>
                <a:path w="129322" h="102473">
                  <a:moveTo>
                    <a:pt x="0" y="56814"/>
                  </a:moveTo>
                  <a:lnTo>
                    <a:pt x="15843" y="51533"/>
                  </a:lnTo>
                  <a:lnTo>
                    <a:pt x="32463" y="51888"/>
                  </a:lnTo>
                  <a:lnTo>
                    <a:pt x="41538" y="53530"/>
                  </a:lnTo>
                  <a:lnTo>
                    <a:pt x="46482" y="57940"/>
                  </a:lnTo>
                  <a:lnTo>
                    <a:pt x="48673" y="64196"/>
                  </a:lnTo>
                  <a:lnTo>
                    <a:pt x="49028" y="71683"/>
                  </a:lnTo>
                  <a:lnTo>
                    <a:pt x="43528" y="85897"/>
                  </a:lnTo>
                  <a:lnTo>
                    <a:pt x="38967" y="92782"/>
                  </a:lnTo>
                  <a:lnTo>
                    <a:pt x="31504" y="97372"/>
                  </a:lnTo>
                  <a:lnTo>
                    <a:pt x="11423" y="102472"/>
                  </a:lnTo>
                  <a:lnTo>
                    <a:pt x="5405" y="99411"/>
                  </a:lnTo>
                  <a:lnTo>
                    <a:pt x="2497" y="92949"/>
                  </a:lnTo>
                  <a:lnTo>
                    <a:pt x="1665" y="84220"/>
                  </a:lnTo>
                  <a:lnTo>
                    <a:pt x="6635" y="68626"/>
                  </a:lnTo>
                  <a:lnTo>
                    <a:pt x="17318" y="54326"/>
                  </a:lnTo>
                  <a:lnTo>
                    <a:pt x="33119" y="40602"/>
                  </a:lnTo>
                  <a:lnTo>
                    <a:pt x="54142" y="33029"/>
                  </a:lnTo>
                  <a:lnTo>
                    <a:pt x="77118" y="30769"/>
                  </a:lnTo>
                  <a:lnTo>
                    <a:pt x="98383" y="33448"/>
                  </a:lnTo>
                  <a:lnTo>
                    <a:pt x="103169" y="36815"/>
                  </a:lnTo>
                  <a:lnTo>
                    <a:pt x="104149" y="41271"/>
                  </a:lnTo>
                  <a:lnTo>
                    <a:pt x="102592" y="46452"/>
                  </a:lnTo>
                  <a:lnTo>
                    <a:pt x="92020" y="55156"/>
                  </a:lnTo>
                  <a:lnTo>
                    <a:pt x="84558" y="59024"/>
                  </a:lnTo>
                  <a:lnTo>
                    <a:pt x="67425" y="60375"/>
                  </a:lnTo>
                  <a:lnTo>
                    <a:pt x="49862" y="56186"/>
                  </a:lnTo>
                  <a:lnTo>
                    <a:pt x="34688" y="46955"/>
                  </a:lnTo>
                  <a:lnTo>
                    <a:pt x="30862" y="40294"/>
                  </a:lnTo>
                  <a:lnTo>
                    <a:pt x="29559" y="24049"/>
                  </a:lnTo>
                  <a:lnTo>
                    <a:pt x="34075" y="17286"/>
                  </a:lnTo>
                  <a:lnTo>
                    <a:pt x="50883" y="6823"/>
                  </a:lnTo>
                  <a:lnTo>
                    <a:pt x="85202" y="0"/>
                  </a:lnTo>
                  <a:lnTo>
                    <a:pt x="95487" y="2358"/>
                  </a:lnTo>
                  <a:lnTo>
                    <a:pt x="129321" y="2697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5700967" y="5274351"/>
            <a:ext cx="873788" cy="415781"/>
            <a:chOff x="5700967" y="5274351"/>
            <a:chExt cx="873788" cy="415781"/>
          </a:xfrm>
        </p:grpSpPr>
        <p:sp>
          <p:nvSpPr>
            <p:cNvPr id="59" name="Freeform 58"/>
            <p:cNvSpPr/>
            <p:nvPr/>
          </p:nvSpPr>
          <p:spPr>
            <a:xfrm>
              <a:off x="5700967" y="5274351"/>
              <a:ext cx="426138" cy="415781"/>
            </a:xfrm>
            <a:custGeom>
              <a:avLst/>
              <a:gdLst/>
              <a:ahLst/>
              <a:cxnLst/>
              <a:rect l="0" t="0" r="0" b="0"/>
              <a:pathLst>
                <a:path w="426138" h="415781">
                  <a:moveTo>
                    <a:pt x="426137" y="7921"/>
                  </a:moveTo>
                  <a:lnTo>
                    <a:pt x="397890" y="1084"/>
                  </a:lnTo>
                  <a:lnTo>
                    <a:pt x="345677" y="0"/>
                  </a:lnTo>
                  <a:lnTo>
                    <a:pt x="295327" y="7293"/>
                  </a:lnTo>
                  <a:lnTo>
                    <a:pt x="235197" y="31950"/>
                  </a:lnTo>
                  <a:lnTo>
                    <a:pt x="186818" y="55937"/>
                  </a:lnTo>
                  <a:lnTo>
                    <a:pt x="126239" y="89128"/>
                  </a:lnTo>
                  <a:lnTo>
                    <a:pt x="72803" y="127615"/>
                  </a:lnTo>
                  <a:lnTo>
                    <a:pt x="16691" y="187009"/>
                  </a:lnTo>
                  <a:lnTo>
                    <a:pt x="2467" y="206888"/>
                  </a:lnTo>
                  <a:lnTo>
                    <a:pt x="0" y="215727"/>
                  </a:lnTo>
                  <a:lnTo>
                    <a:pt x="566" y="223830"/>
                  </a:lnTo>
                  <a:lnTo>
                    <a:pt x="3153" y="231442"/>
                  </a:lnTo>
                  <a:lnTo>
                    <a:pt x="9300" y="236517"/>
                  </a:lnTo>
                  <a:lnTo>
                    <a:pt x="27920" y="242156"/>
                  </a:lnTo>
                  <a:lnTo>
                    <a:pt x="57978" y="240050"/>
                  </a:lnTo>
                  <a:lnTo>
                    <a:pt x="97842" y="228330"/>
                  </a:lnTo>
                  <a:lnTo>
                    <a:pt x="152878" y="204857"/>
                  </a:lnTo>
                  <a:lnTo>
                    <a:pt x="209618" y="168457"/>
                  </a:lnTo>
                  <a:lnTo>
                    <a:pt x="272806" y="134106"/>
                  </a:lnTo>
                  <a:lnTo>
                    <a:pt x="336246" y="102093"/>
                  </a:lnTo>
                  <a:lnTo>
                    <a:pt x="356342" y="94724"/>
                  </a:lnTo>
                  <a:lnTo>
                    <a:pt x="359711" y="96738"/>
                  </a:lnTo>
                  <a:lnTo>
                    <a:pt x="358642" y="102502"/>
                  </a:lnTo>
                  <a:lnTo>
                    <a:pt x="325973" y="157581"/>
                  </a:lnTo>
                  <a:lnTo>
                    <a:pt x="283860" y="216863"/>
                  </a:lnTo>
                  <a:lnTo>
                    <a:pt x="237738" y="276514"/>
                  </a:lnTo>
                  <a:lnTo>
                    <a:pt x="192465" y="336198"/>
                  </a:lnTo>
                  <a:lnTo>
                    <a:pt x="155910" y="397267"/>
                  </a:lnTo>
                  <a:lnTo>
                    <a:pt x="147598" y="41578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266373" y="5423081"/>
              <a:ext cx="308382" cy="28304"/>
            </a:xfrm>
            <a:custGeom>
              <a:avLst/>
              <a:gdLst/>
              <a:ahLst/>
              <a:cxnLst/>
              <a:rect l="0" t="0" r="0" b="0"/>
              <a:pathLst>
                <a:path w="308382" h="28304">
                  <a:moveTo>
                    <a:pt x="0" y="28303"/>
                  </a:moveTo>
                  <a:lnTo>
                    <a:pt x="58667" y="23022"/>
                  </a:lnTo>
                  <a:lnTo>
                    <a:pt x="120891" y="12440"/>
                  </a:lnTo>
                  <a:lnTo>
                    <a:pt x="175102" y="6257"/>
                  </a:lnTo>
                  <a:lnTo>
                    <a:pt x="233912" y="0"/>
                  </a:lnTo>
                  <a:lnTo>
                    <a:pt x="290592" y="6536"/>
                  </a:lnTo>
                  <a:lnTo>
                    <a:pt x="308381" y="840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276320" y="5570757"/>
              <a:ext cx="189009" cy="16786"/>
            </a:xfrm>
            <a:custGeom>
              <a:avLst/>
              <a:gdLst/>
              <a:ahLst/>
              <a:cxnLst/>
              <a:rect l="0" t="0" r="0" b="0"/>
              <a:pathLst>
                <a:path w="189009" h="16786">
                  <a:moveTo>
                    <a:pt x="0" y="9948"/>
                  </a:moveTo>
                  <a:lnTo>
                    <a:pt x="27142" y="16785"/>
                  </a:lnTo>
                  <a:lnTo>
                    <a:pt x="87032" y="16334"/>
                  </a:lnTo>
                  <a:lnTo>
                    <a:pt x="142091" y="11209"/>
                  </a:lnTo>
                  <a:lnTo>
                    <a:pt x="18900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a:off x="6783657" y="5270223"/>
            <a:ext cx="1973958" cy="400013"/>
            <a:chOff x="6783657" y="5270223"/>
            <a:chExt cx="1973958" cy="400013"/>
          </a:xfrm>
        </p:grpSpPr>
        <p:sp>
          <p:nvSpPr>
            <p:cNvPr id="63" name="Freeform 62"/>
            <p:cNvSpPr/>
            <p:nvPr/>
          </p:nvSpPr>
          <p:spPr>
            <a:xfrm>
              <a:off x="6783657" y="5550862"/>
              <a:ext cx="218852" cy="39792"/>
            </a:xfrm>
            <a:custGeom>
              <a:avLst/>
              <a:gdLst/>
              <a:ahLst/>
              <a:cxnLst/>
              <a:rect l="0" t="0" r="0" b="0"/>
              <a:pathLst>
                <a:path w="218852" h="39792">
                  <a:moveTo>
                    <a:pt x="0" y="39791"/>
                  </a:moveTo>
                  <a:lnTo>
                    <a:pt x="60665" y="25945"/>
                  </a:lnTo>
                  <a:lnTo>
                    <a:pt x="123538" y="18879"/>
                  </a:lnTo>
                  <a:lnTo>
                    <a:pt x="183281" y="4384"/>
                  </a:lnTo>
                  <a:lnTo>
                    <a:pt x="21885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178476" y="5332011"/>
              <a:ext cx="201823" cy="335522"/>
            </a:xfrm>
            <a:custGeom>
              <a:avLst/>
              <a:gdLst/>
              <a:ahLst/>
              <a:cxnLst/>
              <a:rect l="0" t="0" r="0" b="0"/>
              <a:pathLst>
                <a:path w="201823" h="335522">
                  <a:moveTo>
                    <a:pt x="142362" y="0"/>
                  </a:moveTo>
                  <a:lnTo>
                    <a:pt x="84622" y="32830"/>
                  </a:lnTo>
                  <a:lnTo>
                    <a:pt x="46215" y="51966"/>
                  </a:lnTo>
                  <a:lnTo>
                    <a:pt x="17014" y="76706"/>
                  </a:lnTo>
                  <a:lnTo>
                    <a:pt x="1936" y="101573"/>
                  </a:lnTo>
                  <a:lnTo>
                    <a:pt x="0" y="120304"/>
                  </a:lnTo>
                  <a:lnTo>
                    <a:pt x="1031" y="129942"/>
                  </a:lnTo>
                  <a:lnTo>
                    <a:pt x="6140" y="138577"/>
                  </a:lnTo>
                  <a:lnTo>
                    <a:pt x="23605" y="154067"/>
                  </a:lnTo>
                  <a:lnTo>
                    <a:pt x="82729" y="186918"/>
                  </a:lnTo>
                  <a:lnTo>
                    <a:pt x="142366" y="217025"/>
                  </a:lnTo>
                  <a:lnTo>
                    <a:pt x="186779" y="243462"/>
                  </a:lnTo>
                  <a:lnTo>
                    <a:pt x="200051" y="260738"/>
                  </a:lnTo>
                  <a:lnTo>
                    <a:pt x="201822" y="269987"/>
                  </a:lnTo>
                  <a:lnTo>
                    <a:pt x="197895" y="289106"/>
                  </a:lnTo>
                  <a:lnTo>
                    <a:pt x="179938" y="305709"/>
                  </a:lnTo>
                  <a:lnTo>
                    <a:pt x="133940" y="329100"/>
                  </a:lnTo>
                  <a:lnTo>
                    <a:pt x="97742" y="335521"/>
                  </a:lnTo>
                  <a:lnTo>
                    <a:pt x="44527" y="329995"/>
                  </a:lnTo>
                  <a:lnTo>
                    <a:pt x="32936" y="32827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181569" y="5352078"/>
              <a:ext cx="608882" cy="303954"/>
            </a:xfrm>
            <a:custGeom>
              <a:avLst/>
              <a:gdLst/>
              <a:ahLst/>
              <a:cxnLst/>
              <a:rect l="0" t="0" r="0" b="0"/>
              <a:pathLst>
                <a:path w="608882" h="303954">
                  <a:moveTo>
                    <a:pt x="0" y="49567"/>
                  </a:moveTo>
                  <a:lnTo>
                    <a:pt x="51158" y="38746"/>
                  </a:lnTo>
                  <a:lnTo>
                    <a:pt x="103073" y="26183"/>
                  </a:lnTo>
                  <a:lnTo>
                    <a:pt x="163845" y="13058"/>
                  </a:lnTo>
                  <a:lnTo>
                    <a:pt x="212623" y="4239"/>
                  </a:lnTo>
                  <a:lnTo>
                    <a:pt x="275670" y="700"/>
                  </a:lnTo>
                  <a:lnTo>
                    <a:pt x="331026" y="0"/>
                  </a:lnTo>
                  <a:lnTo>
                    <a:pt x="376496" y="5160"/>
                  </a:lnTo>
                  <a:lnTo>
                    <a:pt x="388056" y="10014"/>
                  </a:lnTo>
                  <a:lnTo>
                    <a:pt x="403847" y="24251"/>
                  </a:lnTo>
                  <a:lnTo>
                    <a:pt x="406290" y="32689"/>
                  </a:lnTo>
                  <a:lnTo>
                    <a:pt x="403108" y="50908"/>
                  </a:lnTo>
                  <a:lnTo>
                    <a:pt x="388889" y="74527"/>
                  </a:lnTo>
                  <a:lnTo>
                    <a:pt x="330257" y="136962"/>
                  </a:lnTo>
                  <a:lnTo>
                    <a:pt x="316998" y="152517"/>
                  </a:lnTo>
                  <a:lnTo>
                    <a:pt x="290534" y="204522"/>
                  </a:lnTo>
                  <a:lnTo>
                    <a:pt x="286816" y="229704"/>
                  </a:lnTo>
                  <a:lnTo>
                    <a:pt x="289954" y="253422"/>
                  </a:lnTo>
                  <a:lnTo>
                    <a:pt x="298718" y="271333"/>
                  </a:lnTo>
                  <a:lnTo>
                    <a:pt x="326641" y="293844"/>
                  </a:lnTo>
                  <a:lnTo>
                    <a:pt x="373478" y="303953"/>
                  </a:lnTo>
                  <a:lnTo>
                    <a:pt x="425998" y="299427"/>
                  </a:lnTo>
                  <a:lnTo>
                    <a:pt x="474854" y="284941"/>
                  </a:lnTo>
                  <a:lnTo>
                    <a:pt x="536947" y="248227"/>
                  </a:lnTo>
                  <a:lnTo>
                    <a:pt x="555867" y="234022"/>
                  </a:lnTo>
                  <a:lnTo>
                    <a:pt x="592954" y="188237"/>
                  </a:lnTo>
                  <a:lnTo>
                    <a:pt x="607988" y="158815"/>
                  </a:lnTo>
                  <a:lnTo>
                    <a:pt x="608881" y="118535"/>
                  </a:lnTo>
                  <a:lnTo>
                    <a:pt x="596864" y="71598"/>
                  </a:lnTo>
                  <a:lnTo>
                    <a:pt x="576602" y="44989"/>
                  </a:lnTo>
                  <a:lnTo>
                    <a:pt x="548068" y="24321"/>
                  </a:lnTo>
                  <a:lnTo>
                    <a:pt x="493614" y="7577"/>
                  </a:lnTo>
                  <a:lnTo>
                    <a:pt x="433390" y="3229"/>
                  </a:lnTo>
                  <a:lnTo>
                    <a:pt x="370120" y="13976"/>
                  </a:lnTo>
                  <a:lnTo>
                    <a:pt x="348171" y="1972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867965" y="5511071"/>
              <a:ext cx="358121" cy="1"/>
            </a:xfrm>
            <a:custGeom>
              <a:avLst/>
              <a:gdLst/>
              <a:ahLst/>
              <a:cxnLst/>
              <a:rect l="0" t="0" r="0" b="0"/>
              <a:pathLst>
                <a:path w="358121" h="1">
                  <a:moveTo>
                    <a:pt x="0" y="0"/>
                  </a:moveTo>
                  <a:lnTo>
                    <a:pt x="55384" y="0"/>
                  </a:lnTo>
                  <a:lnTo>
                    <a:pt x="106570" y="0"/>
                  </a:lnTo>
                  <a:lnTo>
                    <a:pt x="162202" y="0"/>
                  </a:lnTo>
                  <a:lnTo>
                    <a:pt x="209803" y="0"/>
                  </a:lnTo>
                  <a:lnTo>
                    <a:pt x="258909" y="0"/>
                  </a:lnTo>
                  <a:lnTo>
                    <a:pt x="308461" y="0"/>
                  </a:lnTo>
                  <a:lnTo>
                    <a:pt x="35812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390871" y="5270223"/>
              <a:ext cx="366744" cy="400013"/>
            </a:xfrm>
            <a:custGeom>
              <a:avLst/>
              <a:gdLst/>
              <a:ahLst/>
              <a:cxnLst/>
              <a:rect l="0" t="0" r="0" b="0"/>
              <a:pathLst>
                <a:path w="366744" h="400013">
                  <a:moveTo>
                    <a:pt x="302760" y="51840"/>
                  </a:moveTo>
                  <a:lnTo>
                    <a:pt x="297479" y="35997"/>
                  </a:lnTo>
                  <a:lnTo>
                    <a:pt x="286044" y="22324"/>
                  </a:lnTo>
                  <a:lnTo>
                    <a:pt x="278352" y="15583"/>
                  </a:lnTo>
                  <a:lnTo>
                    <a:pt x="241122" y="815"/>
                  </a:lnTo>
                  <a:lnTo>
                    <a:pt x="184528" y="0"/>
                  </a:lnTo>
                  <a:lnTo>
                    <a:pt x="127856" y="9628"/>
                  </a:lnTo>
                  <a:lnTo>
                    <a:pt x="69227" y="25430"/>
                  </a:lnTo>
                  <a:lnTo>
                    <a:pt x="40996" y="40576"/>
                  </a:lnTo>
                  <a:lnTo>
                    <a:pt x="13349" y="64345"/>
                  </a:lnTo>
                  <a:lnTo>
                    <a:pt x="2810" y="85768"/>
                  </a:lnTo>
                  <a:lnTo>
                    <a:pt x="0" y="97670"/>
                  </a:lnTo>
                  <a:lnTo>
                    <a:pt x="1442" y="107815"/>
                  </a:lnTo>
                  <a:lnTo>
                    <a:pt x="11887" y="124983"/>
                  </a:lnTo>
                  <a:lnTo>
                    <a:pt x="30530" y="134087"/>
                  </a:lnTo>
                  <a:lnTo>
                    <a:pt x="83804" y="139931"/>
                  </a:lnTo>
                  <a:lnTo>
                    <a:pt x="142272" y="130359"/>
                  </a:lnTo>
                  <a:lnTo>
                    <a:pt x="198968" y="117948"/>
                  </a:lnTo>
                  <a:lnTo>
                    <a:pt x="258145" y="104853"/>
                  </a:lnTo>
                  <a:lnTo>
                    <a:pt x="309463" y="88675"/>
                  </a:lnTo>
                  <a:lnTo>
                    <a:pt x="351858" y="69801"/>
                  </a:lnTo>
                  <a:lnTo>
                    <a:pt x="358703" y="71551"/>
                  </a:lnTo>
                  <a:lnTo>
                    <a:pt x="363267" y="77139"/>
                  </a:lnTo>
                  <a:lnTo>
                    <a:pt x="366309" y="85285"/>
                  </a:lnTo>
                  <a:lnTo>
                    <a:pt x="366743" y="103180"/>
                  </a:lnTo>
                  <a:lnTo>
                    <a:pt x="365311" y="112594"/>
                  </a:lnTo>
                  <a:lnTo>
                    <a:pt x="354877" y="131896"/>
                  </a:lnTo>
                  <a:lnTo>
                    <a:pt x="312816" y="193791"/>
                  </a:lnTo>
                  <a:lnTo>
                    <a:pt x="256471" y="257014"/>
                  </a:lnTo>
                  <a:lnTo>
                    <a:pt x="217842" y="313957"/>
                  </a:lnTo>
                  <a:lnTo>
                    <a:pt x="164053" y="377373"/>
                  </a:lnTo>
                  <a:lnTo>
                    <a:pt x="144793" y="398687"/>
                  </a:lnTo>
                  <a:lnTo>
                    <a:pt x="133647" y="40001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a:off x="6007730" y="6177572"/>
            <a:ext cx="228800" cy="119374"/>
            <a:chOff x="6007730" y="6177572"/>
            <a:chExt cx="228800" cy="119374"/>
          </a:xfrm>
        </p:grpSpPr>
        <p:sp>
          <p:nvSpPr>
            <p:cNvPr id="69" name="Freeform 68"/>
            <p:cNvSpPr/>
            <p:nvPr/>
          </p:nvSpPr>
          <p:spPr>
            <a:xfrm>
              <a:off x="6027626" y="6177572"/>
              <a:ext cx="208904" cy="19896"/>
            </a:xfrm>
            <a:custGeom>
              <a:avLst/>
              <a:gdLst/>
              <a:ahLst/>
              <a:cxnLst/>
              <a:rect l="0" t="0" r="0" b="0"/>
              <a:pathLst>
                <a:path w="208904" h="19896">
                  <a:moveTo>
                    <a:pt x="0" y="0"/>
                  </a:moveTo>
                  <a:lnTo>
                    <a:pt x="35411" y="7874"/>
                  </a:lnTo>
                  <a:lnTo>
                    <a:pt x="96895" y="8569"/>
                  </a:lnTo>
                  <a:lnTo>
                    <a:pt x="149361" y="4967"/>
                  </a:lnTo>
                  <a:lnTo>
                    <a:pt x="208903" y="198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007730" y="6286998"/>
              <a:ext cx="169113" cy="9948"/>
            </a:xfrm>
            <a:custGeom>
              <a:avLst/>
              <a:gdLst/>
              <a:ahLst/>
              <a:cxnLst/>
              <a:rect l="0" t="0" r="0" b="0"/>
              <a:pathLst>
                <a:path w="169113" h="9948">
                  <a:moveTo>
                    <a:pt x="0" y="0"/>
                  </a:moveTo>
                  <a:lnTo>
                    <a:pt x="55384" y="8565"/>
                  </a:lnTo>
                  <a:lnTo>
                    <a:pt x="104098" y="9538"/>
                  </a:lnTo>
                  <a:lnTo>
                    <a:pt x="132480" y="9766"/>
                  </a:lnTo>
                  <a:lnTo>
                    <a:pt x="169112" y="99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6624493" y="5869965"/>
            <a:ext cx="1114152" cy="397138"/>
            <a:chOff x="6624493" y="5869965"/>
            <a:chExt cx="1114152" cy="397138"/>
          </a:xfrm>
        </p:grpSpPr>
        <p:sp>
          <p:nvSpPr>
            <p:cNvPr id="72" name="Freeform 71"/>
            <p:cNvSpPr/>
            <p:nvPr/>
          </p:nvSpPr>
          <p:spPr>
            <a:xfrm>
              <a:off x="6624493" y="6147729"/>
              <a:ext cx="179061" cy="19896"/>
            </a:xfrm>
            <a:custGeom>
              <a:avLst/>
              <a:gdLst/>
              <a:ahLst/>
              <a:cxnLst/>
              <a:rect l="0" t="0" r="0" b="0"/>
              <a:pathLst>
                <a:path w="179061" h="19896">
                  <a:moveTo>
                    <a:pt x="0" y="19895"/>
                  </a:moveTo>
                  <a:lnTo>
                    <a:pt x="56084" y="16947"/>
                  </a:lnTo>
                  <a:lnTo>
                    <a:pt x="116893" y="10869"/>
                  </a:lnTo>
                  <a:lnTo>
                    <a:pt x="160435" y="7182"/>
                  </a:lnTo>
                  <a:lnTo>
                    <a:pt x="17906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945378" y="5948773"/>
              <a:ext cx="303062" cy="278539"/>
            </a:xfrm>
            <a:custGeom>
              <a:avLst/>
              <a:gdLst/>
              <a:ahLst/>
              <a:cxnLst/>
              <a:rect l="0" t="0" r="0" b="0"/>
              <a:pathLst>
                <a:path w="303062" h="278539">
                  <a:moveTo>
                    <a:pt x="156608" y="0"/>
                  </a:moveTo>
                  <a:lnTo>
                    <a:pt x="93137" y="40772"/>
                  </a:lnTo>
                  <a:lnTo>
                    <a:pt x="29916" y="89393"/>
                  </a:lnTo>
                  <a:lnTo>
                    <a:pt x="1279" y="116030"/>
                  </a:lnTo>
                  <a:lnTo>
                    <a:pt x="0" y="121566"/>
                  </a:lnTo>
                  <a:lnTo>
                    <a:pt x="2464" y="126362"/>
                  </a:lnTo>
                  <a:lnTo>
                    <a:pt x="7422" y="130664"/>
                  </a:lnTo>
                  <a:lnTo>
                    <a:pt x="40806" y="136719"/>
                  </a:lnTo>
                  <a:lnTo>
                    <a:pt x="96971" y="138765"/>
                  </a:lnTo>
                  <a:lnTo>
                    <a:pt x="156132" y="139120"/>
                  </a:lnTo>
                  <a:lnTo>
                    <a:pt x="212838" y="140330"/>
                  </a:lnTo>
                  <a:lnTo>
                    <a:pt x="252114" y="148303"/>
                  </a:lnTo>
                  <a:lnTo>
                    <a:pt x="292145" y="170241"/>
                  </a:lnTo>
                  <a:lnTo>
                    <a:pt x="300021" y="176497"/>
                  </a:lnTo>
                  <a:lnTo>
                    <a:pt x="303061" y="183983"/>
                  </a:lnTo>
                  <a:lnTo>
                    <a:pt x="302877" y="192290"/>
                  </a:lnTo>
                  <a:lnTo>
                    <a:pt x="300543" y="201144"/>
                  </a:lnTo>
                  <a:lnTo>
                    <a:pt x="289109" y="216877"/>
                  </a:lnTo>
                  <a:lnTo>
                    <a:pt x="272974" y="230132"/>
                  </a:lnTo>
                  <a:lnTo>
                    <a:pt x="214925" y="260593"/>
                  </a:lnTo>
                  <a:lnTo>
                    <a:pt x="157956" y="272818"/>
                  </a:lnTo>
                  <a:lnTo>
                    <a:pt x="136712" y="2785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42300" y="5948773"/>
              <a:ext cx="238747" cy="19897"/>
            </a:xfrm>
            <a:custGeom>
              <a:avLst/>
              <a:gdLst/>
              <a:ahLst/>
              <a:cxnLst/>
              <a:rect l="0" t="0" r="0" b="0"/>
              <a:pathLst>
                <a:path w="238747" h="19897">
                  <a:moveTo>
                    <a:pt x="0" y="19896"/>
                  </a:moveTo>
                  <a:lnTo>
                    <a:pt x="49179" y="9075"/>
                  </a:lnTo>
                  <a:lnTo>
                    <a:pt x="110666" y="1792"/>
                  </a:lnTo>
                  <a:lnTo>
                    <a:pt x="162480" y="531"/>
                  </a:lnTo>
                  <a:lnTo>
                    <a:pt x="225646" y="70"/>
                  </a:lnTo>
                  <a:lnTo>
                    <a:pt x="23874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401940" y="5869965"/>
              <a:ext cx="336705" cy="397138"/>
            </a:xfrm>
            <a:custGeom>
              <a:avLst/>
              <a:gdLst/>
              <a:ahLst/>
              <a:cxnLst/>
              <a:rect l="0" t="0" r="0" b="0"/>
              <a:pathLst>
                <a:path w="336705" h="397138">
                  <a:moveTo>
                    <a:pt x="336704" y="39017"/>
                  </a:moveTo>
                  <a:lnTo>
                    <a:pt x="326142" y="23174"/>
                  </a:lnTo>
                  <a:lnTo>
                    <a:pt x="309167" y="12448"/>
                  </a:lnTo>
                  <a:lnTo>
                    <a:pt x="286885" y="5102"/>
                  </a:lnTo>
                  <a:lnTo>
                    <a:pt x="223515" y="0"/>
                  </a:lnTo>
                  <a:lnTo>
                    <a:pt x="160533" y="10149"/>
                  </a:lnTo>
                  <a:lnTo>
                    <a:pt x="101449" y="32718"/>
                  </a:lnTo>
                  <a:lnTo>
                    <a:pt x="39683" y="56440"/>
                  </a:lnTo>
                  <a:lnTo>
                    <a:pt x="16460" y="74514"/>
                  </a:lnTo>
                  <a:lnTo>
                    <a:pt x="2417" y="91268"/>
                  </a:lnTo>
                  <a:lnTo>
                    <a:pt x="0" y="99274"/>
                  </a:lnTo>
                  <a:lnTo>
                    <a:pt x="598" y="106821"/>
                  </a:lnTo>
                  <a:lnTo>
                    <a:pt x="3208" y="114063"/>
                  </a:lnTo>
                  <a:lnTo>
                    <a:pt x="14950" y="125057"/>
                  </a:lnTo>
                  <a:lnTo>
                    <a:pt x="22724" y="129536"/>
                  </a:lnTo>
                  <a:lnTo>
                    <a:pt x="46098" y="128618"/>
                  </a:lnTo>
                  <a:lnTo>
                    <a:pt x="96224" y="115673"/>
                  </a:lnTo>
                  <a:lnTo>
                    <a:pt x="148288" y="100784"/>
                  </a:lnTo>
                  <a:lnTo>
                    <a:pt x="208361" y="74456"/>
                  </a:lnTo>
                  <a:lnTo>
                    <a:pt x="262677" y="48760"/>
                  </a:lnTo>
                  <a:lnTo>
                    <a:pt x="274089" y="42197"/>
                  </a:lnTo>
                  <a:lnTo>
                    <a:pt x="279486" y="42242"/>
                  </a:lnTo>
                  <a:lnTo>
                    <a:pt x="280875" y="46694"/>
                  </a:lnTo>
                  <a:lnTo>
                    <a:pt x="272266" y="74082"/>
                  </a:lnTo>
                  <a:lnTo>
                    <a:pt x="251174" y="129030"/>
                  </a:lnTo>
                  <a:lnTo>
                    <a:pt x="228719" y="186769"/>
                  </a:lnTo>
                  <a:lnTo>
                    <a:pt x="197188" y="245654"/>
                  </a:lnTo>
                  <a:lnTo>
                    <a:pt x="163138" y="305303"/>
                  </a:lnTo>
                  <a:lnTo>
                    <a:pt x="126921" y="357546"/>
                  </a:lnTo>
                  <a:lnTo>
                    <a:pt x="97957" y="39713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7156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24100" y="12700"/>
            <a:ext cx="6096000" cy="384721"/>
          </a:xfrm>
          <a:prstGeom prst="rect">
            <a:avLst/>
          </a:prstGeom>
          <a:noFill/>
        </p:spPr>
        <p:txBody>
          <a:bodyPr vert="horz" rtlCol="0">
            <a:spAutoFit/>
          </a:bodyPr>
          <a:lstStyle/>
          <a:p>
            <a:pPr algn="ctr"/>
            <a:r>
              <a:rPr lang="en-US" sz="1900" b="1" smtClean="0">
                <a:solidFill>
                  <a:srgbClr val="800080"/>
                </a:solidFill>
                <a:latin typeface="Arial - 26"/>
              </a:rPr>
              <a:t>Taking the Square Root of Fractions</a:t>
            </a:r>
            <a:endParaRPr lang="en-US" sz="1900" b="1">
              <a:solidFill>
                <a:srgbClr val="800080"/>
              </a:solidFill>
              <a:latin typeface="Arial - 26"/>
            </a:endParaRPr>
          </a:p>
        </p:txBody>
      </p:sp>
      <p:grpSp>
        <p:nvGrpSpPr>
          <p:cNvPr id="7" name="Group 6"/>
          <p:cNvGrpSpPr/>
          <p:nvPr/>
        </p:nvGrpSpPr>
        <p:grpSpPr>
          <a:xfrm>
            <a:off x="419100" y="774700"/>
            <a:ext cx="2209800" cy="1655008"/>
            <a:chOff x="419100" y="774700"/>
            <a:chExt cx="2209800" cy="1655008"/>
          </a:xfrm>
        </p:grpSpPr>
        <p:sp>
          <p:nvSpPr>
            <p:cNvPr id="3" name="TextBox 2"/>
            <p:cNvSpPr txBox="1"/>
            <p:nvPr/>
          </p:nvSpPr>
          <p:spPr>
            <a:xfrm>
              <a:off x="419100" y="774700"/>
              <a:ext cx="2209800" cy="1554272"/>
            </a:xfrm>
            <a:prstGeom prst="rect">
              <a:avLst/>
            </a:prstGeom>
            <a:noFill/>
          </p:spPr>
          <p:txBody>
            <a:bodyPr vert="horz" rtlCol="0">
              <a:spAutoFit/>
            </a:bodyPr>
            <a:lstStyle/>
            <a:p>
              <a:r>
                <a:rPr lang="en-US" sz="1900" b="1" u="sng" smtClean="0">
                  <a:solidFill>
                    <a:srgbClr val="FF6820"/>
                  </a:solidFill>
                  <a:latin typeface="Arial - 25"/>
                </a:rPr>
                <a:t>Example 1:</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x2 = </a:t>
              </a:r>
            </a:p>
            <a:p>
              <a:r>
                <a:rPr lang="en-US" sz="1900" b="1" u="sng" smtClean="0">
                  <a:solidFill>
                    <a:srgbClr val="FF6820"/>
                  </a:solidFill>
                  <a:latin typeface="Arial - 25"/>
                </a:rPr>
                <a:t> </a:t>
              </a:r>
              <a:endParaRPr lang="en-US" sz="1900" baseline="70000">
                <a:solidFill>
                  <a:srgbClr val="FF6820"/>
                </a:solidFill>
                <a:latin typeface="Arial - 25"/>
              </a:endParaRPr>
            </a:p>
          </p:txBody>
        </p:sp>
        <p:grpSp>
          <p:nvGrpSpPr>
            <p:cNvPr id="6" name="Group 5"/>
            <p:cNvGrpSpPr/>
            <p:nvPr/>
          </p:nvGrpSpPr>
          <p:grpSpPr>
            <a:xfrm>
              <a:off x="1155700" y="1752600"/>
              <a:ext cx="635000" cy="677108"/>
              <a:chOff x="1155700" y="1752600"/>
              <a:chExt cx="635000" cy="677108"/>
            </a:xfrm>
          </p:grpSpPr>
          <p:sp>
            <p:nvSpPr>
              <p:cNvPr id="4" name="TextBox 3"/>
              <p:cNvSpPr txBox="1"/>
              <p:nvPr/>
            </p:nvSpPr>
            <p:spPr>
              <a:xfrm>
                <a:off x="1155700" y="1752600"/>
                <a:ext cx="635000" cy="677108"/>
              </a:xfrm>
              <a:prstGeom prst="rect">
                <a:avLst/>
              </a:prstGeom>
              <a:noFill/>
            </p:spPr>
            <p:txBody>
              <a:bodyPr vert="horz" rtlCol="0">
                <a:spAutoFit/>
              </a:bodyPr>
              <a:lstStyle/>
              <a:p>
                <a:r>
                  <a:rPr lang="en-US" sz="1900" smtClean="0">
                    <a:solidFill>
                      <a:srgbClr val="FF0000"/>
                    </a:solidFill>
                    <a:latin typeface="Arial - 25"/>
                  </a:rPr>
                  <a:t>4</a:t>
                </a:r>
              </a:p>
              <a:p>
                <a:r>
                  <a:rPr lang="en-US" sz="1900" smtClean="0">
                    <a:solidFill>
                      <a:srgbClr val="FF0000"/>
                    </a:solidFill>
                    <a:latin typeface="Arial - 25"/>
                  </a:rPr>
                  <a:t>9</a:t>
                </a:r>
                <a:endParaRPr lang="en-US" sz="1900">
                  <a:solidFill>
                    <a:srgbClr val="FF0000"/>
                  </a:solidFill>
                  <a:latin typeface="Arial - 25"/>
                </a:endParaRPr>
              </a:p>
            </p:txBody>
          </p:sp>
          <p:cxnSp>
            <p:nvCxnSpPr>
              <p:cNvPr id="5" name="Straight Connector 4"/>
              <p:cNvCxnSpPr/>
              <p:nvPr/>
            </p:nvCxnSpPr>
            <p:spPr>
              <a:xfrm>
                <a:off x="1244600" y="2120900"/>
                <a:ext cx="177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355600" y="3149600"/>
            <a:ext cx="8128000" cy="1846659"/>
            <a:chOff x="355600" y="3149600"/>
            <a:chExt cx="8128000" cy="1846659"/>
          </a:xfrm>
        </p:grpSpPr>
        <p:sp>
          <p:nvSpPr>
            <p:cNvPr id="8" name="TextBox 7"/>
            <p:cNvSpPr txBox="1"/>
            <p:nvPr/>
          </p:nvSpPr>
          <p:spPr>
            <a:xfrm>
              <a:off x="355600" y="3149600"/>
              <a:ext cx="7366000" cy="1846659"/>
            </a:xfrm>
            <a:prstGeom prst="rect">
              <a:avLst/>
            </a:prstGeom>
            <a:noFill/>
          </p:spPr>
          <p:txBody>
            <a:bodyPr vert="horz" rtlCol="0">
              <a:spAutoFit/>
            </a:bodyPr>
            <a:lstStyle/>
            <a:p>
              <a:r>
                <a:rPr lang="en-US" sz="1900" b="1" u="sng" smtClean="0">
                  <a:solidFill>
                    <a:srgbClr val="009300"/>
                  </a:solidFill>
                  <a:latin typeface="Arial - 26"/>
                </a:rPr>
                <a:t>You Try:</a:t>
              </a:r>
            </a:p>
            <a:p>
              <a:endParaRPr lang="en-US" sz="1900" b="1" u="sng" smtClean="0">
                <a:solidFill>
                  <a:srgbClr val="009300"/>
                </a:solidFill>
                <a:latin typeface="Arial - 26"/>
              </a:endParaRPr>
            </a:p>
            <a:p>
              <a:r>
                <a:rPr lang="en-US" sz="1900" b="1" u="sng" smtClean="0">
                  <a:solidFill>
                    <a:srgbClr val="009300"/>
                  </a:solidFill>
                  <a:latin typeface="Arial - 26"/>
                </a:rPr>
                <a:t>1.)   x2 =  2.)   x2 = </a:t>
              </a:r>
            </a:p>
            <a:p>
              <a:endParaRPr lang="en-US" sz="1900" b="1" u="sng" smtClean="0">
                <a:solidFill>
                  <a:srgbClr val="009300"/>
                </a:solidFill>
                <a:latin typeface="Arial - 26"/>
              </a:endParaRPr>
            </a:p>
            <a:p>
              <a:r>
                <a:rPr lang="en-US" sz="1900" b="1" u="sng" smtClean="0">
                  <a:solidFill>
                    <a:srgbClr val="009300"/>
                  </a:solidFill>
                  <a:latin typeface="Arial - 26"/>
                </a:rPr>
                <a:t> </a:t>
              </a:r>
            </a:p>
            <a:p>
              <a:r>
                <a:rPr lang="en-US" sz="1900" b="1" u="sng" smtClean="0">
                  <a:solidFill>
                    <a:srgbClr val="009300"/>
                  </a:solidFill>
                  <a:latin typeface="Arial - 26"/>
                </a:rPr>
                <a:t>  </a:t>
              </a:r>
              <a:endParaRPr lang="en-US" sz="1900" baseline="70000">
                <a:solidFill>
                  <a:srgbClr val="009300"/>
                </a:solidFill>
                <a:latin typeface="Arial - 26"/>
              </a:endParaRPr>
            </a:p>
          </p:txBody>
        </p:sp>
        <p:grpSp>
          <p:nvGrpSpPr>
            <p:cNvPr id="11" name="Group 10"/>
            <p:cNvGrpSpPr/>
            <p:nvPr/>
          </p:nvGrpSpPr>
          <p:grpSpPr>
            <a:xfrm>
              <a:off x="1866900" y="3784600"/>
              <a:ext cx="889000" cy="738664"/>
              <a:chOff x="1866900" y="3784600"/>
              <a:chExt cx="889000" cy="738664"/>
            </a:xfrm>
          </p:grpSpPr>
          <p:sp>
            <p:nvSpPr>
              <p:cNvPr id="9" name="TextBox 8"/>
              <p:cNvSpPr txBox="1"/>
              <p:nvPr/>
            </p:nvSpPr>
            <p:spPr>
              <a:xfrm>
                <a:off x="1866900" y="3784600"/>
                <a:ext cx="889000" cy="738664"/>
              </a:xfrm>
              <a:prstGeom prst="rect">
                <a:avLst/>
              </a:prstGeom>
              <a:noFill/>
            </p:spPr>
            <p:txBody>
              <a:bodyPr vert="horz" rtlCol="0">
                <a:spAutoFit/>
              </a:bodyPr>
              <a:lstStyle/>
              <a:p>
                <a:r>
                  <a:rPr lang="en-US" sz="2100" smtClean="0">
                    <a:solidFill>
                      <a:srgbClr val="009300"/>
                    </a:solidFill>
                    <a:latin typeface="Arial - 28"/>
                  </a:rPr>
                  <a:t>36</a:t>
                </a:r>
              </a:p>
              <a:p>
                <a:r>
                  <a:rPr lang="en-US" sz="2100" smtClean="0">
                    <a:solidFill>
                      <a:srgbClr val="009300"/>
                    </a:solidFill>
                    <a:latin typeface="Arial - 28"/>
                  </a:rPr>
                  <a:t>49</a:t>
                </a:r>
                <a:endParaRPr lang="en-US" sz="2100">
                  <a:solidFill>
                    <a:srgbClr val="009300"/>
                  </a:solidFill>
                  <a:latin typeface="Arial - 28"/>
                </a:endParaRPr>
              </a:p>
            </p:txBody>
          </p:sp>
          <p:cxnSp>
            <p:nvCxnSpPr>
              <p:cNvPr id="10" name="Straight Connector 9"/>
              <p:cNvCxnSpPr/>
              <p:nvPr/>
            </p:nvCxnSpPr>
            <p:spPr>
              <a:xfrm>
                <a:off x="1917700" y="4152900"/>
                <a:ext cx="431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391400" y="3797300"/>
              <a:ext cx="1092200" cy="738664"/>
              <a:chOff x="7391400" y="3797300"/>
              <a:chExt cx="1092200" cy="738664"/>
            </a:xfrm>
          </p:grpSpPr>
          <p:sp>
            <p:nvSpPr>
              <p:cNvPr id="12" name="TextBox 11"/>
              <p:cNvSpPr txBox="1"/>
              <p:nvPr/>
            </p:nvSpPr>
            <p:spPr>
              <a:xfrm>
                <a:off x="7391400" y="3797300"/>
                <a:ext cx="1092200" cy="738664"/>
              </a:xfrm>
              <a:prstGeom prst="rect">
                <a:avLst/>
              </a:prstGeom>
              <a:noFill/>
            </p:spPr>
            <p:txBody>
              <a:bodyPr vert="horz" rtlCol="0">
                <a:spAutoFit/>
              </a:bodyPr>
              <a:lstStyle/>
              <a:p>
                <a:r>
                  <a:rPr lang="en-US" sz="2100" smtClean="0">
                    <a:solidFill>
                      <a:srgbClr val="009300"/>
                    </a:solidFill>
                    <a:latin typeface="Arial - 28"/>
                  </a:rPr>
                  <a:t>100</a:t>
                </a:r>
              </a:p>
              <a:p>
                <a:r>
                  <a:rPr lang="en-US" sz="2100" smtClean="0">
                    <a:solidFill>
                      <a:srgbClr val="009300"/>
                    </a:solidFill>
                    <a:latin typeface="Arial - 28"/>
                  </a:rPr>
                  <a:t> 81</a:t>
                </a:r>
                <a:endParaRPr lang="en-US" sz="2100">
                  <a:solidFill>
                    <a:srgbClr val="009300"/>
                  </a:solidFill>
                  <a:latin typeface="Arial - 28"/>
                </a:endParaRPr>
              </a:p>
            </p:txBody>
          </p:sp>
          <p:cxnSp>
            <p:nvCxnSpPr>
              <p:cNvPr id="13" name="Straight Connector 12"/>
              <p:cNvCxnSpPr/>
              <p:nvPr/>
            </p:nvCxnSpPr>
            <p:spPr>
              <a:xfrm>
                <a:off x="7543800" y="4178300"/>
                <a:ext cx="508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8851900" y="38100"/>
            <a:ext cx="1270000" cy="261610"/>
          </a:xfrm>
          <a:prstGeom prst="rect">
            <a:avLst/>
          </a:prstGeom>
          <a:noFill/>
        </p:spPr>
        <p:txBody>
          <a:bodyPr vert="horz" rtlCol="0">
            <a:spAutoFit/>
          </a:bodyPr>
          <a:lstStyle/>
          <a:p>
            <a:r>
              <a:rPr lang="en-US" sz="1100" b="1" smtClean="0">
                <a:solidFill>
                  <a:srgbClr val="000000"/>
                </a:solidFill>
                <a:latin typeface="Arial - 15"/>
              </a:rPr>
              <a:t>concept 3</a:t>
            </a:r>
            <a:endParaRPr lang="en-US" sz="1100" b="1">
              <a:solidFill>
                <a:srgbClr val="000000"/>
              </a:solidFill>
              <a:latin typeface="Arial - 15"/>
            </a:endParaRPr>
          </a:p>
        </p:txBody>
      </p:sp>
      <p:grpSp>
        <p:nvGrpSpPr>
          <p:cNvPr id="20" name="Group 19"/>
          <p:cNvGrpSpPr/>
          <p:nvPr/>
        </p:nvGrpSpPr>
        <p:grpSpPr>
          <a:xfrm>
            <a:off x="5232400" y="711200"/>
            <a:ext cx="2209800" cy="1655008"/>
            <a:chOff x="5232400" y="711200"/>
            <a:chExt cx="2209800" cy="1655008"/>
          </a:xfrm>
        </p:grpSpPr>
        <p:sp>
          <p:nvSpPr>
            <p:cNvPr id="17" name="TextBox 16"/>
            <p:cNvSpPr txBox="1"/>
            <p:nvPr/>
          </p:nvSpPr>
          <p:spPr>
            <a:xfrm>
              <a:off x="5232400" y="711200"/>
              <a:ext cx="2209800" cy="1554272"/>
            </a:xfrm>
            <a:prstGeom prst="rect">
              <a:avLst/>
            </a:prstGeom>
            <a:noFill/>
          </p:spPr>
          <p:txBody>
            <a:bodyPr vert="horz" rtlCol="0">
              <a:spAutoFit/>
            </a:bodyPr>
            <a:lstStyle/>
            <a:p>
              <a:r>
                <a:rPr lang="en-US" sz="1900" b="1" u="sng" smtClean="0">
                  <a:solidFill>
                    <a:srgbClr val="FF6820"/>
                  </a:solidFill>
                  <a:latin typeface="Arial - 25"/>
                </a:rPr>
                <a:t>Example 2:</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x2 = </a:t>
              </a:r>
            </a:p>
            <a:p>
              <a:r>
                <a:rPr lang="en-US" sz="1900" b="1" u="sng" smtClean="0">
                  <a:solidFill>
                    <a:srgbClr val="FF6820"/>
                  </a:solidFill>
                  <a:latin typeface="Arial - 25"/>
                </a:rPr>
                <a:t> </a:t>
              </a:r>
              <a:endParaRPr lang="en-US" sz="1900" baseline="70000">
                <a:solidFill>
                  <a:srgbClr val="FF6820"/>
                </a:solidFill>
                <a:latin typeface="Arial - 25"/>
              </a:endParaRPr>
            </a:p>
          </p:txBody>
        </p:sp>
        <p:sp>
          <p:nvSpPr>
            <p:cNvPr id="18" name="TextBox 17"/>
            <p:cNvSpPr txBox="1"/>
            <p:nvPr/>
          </p:nvSpPr>
          <p:spPr>
            <a:xfrm>
              <a:off x="5969000" y="1689100"/>
              <a:ext cx="812800" cy="677108"/>
            </a:xfrm>
            <a:prstGeom prst="rect">
              <a:avLst/>
            </a:prstGeom>
            <a:noFill/>
          </p:spPr>
          <p:txBody>
            <a:bodyPr vert="horz" rtlCol="0">
              <a:spAutoFit/>
            </a:bodyPr>
            <a:lstStyle/>
            <a:p>
              <a:r>
                <a:rPr lang="en-US" sz="1900" smtClean="0">
                  <a:solidFill>
                    <a:srgbClr val="FF0000"/>
                  </a:solidFill>
                  <a:latin typeface="Arial - 25"/>
                </a:rPr>
                <a:t>25</a:t>
              </a:r>
            </a:p>
            <a:p>
              <a:r>
                <a:rPr lang="en-US" sz="1900" smtClean="0">
                  <a:solidFill>
                    <a:srgbClr val="FF0000"/>
                  </a:solidFill>
                  <a:latin typeface="Arial - 25"/>
                </a:rPr>
                <a:t>64</a:t>
              </a:r>
              <a:endParaRPr lang="en-US" sz="1900">
                <a:solidFill>
                  <a:srgbClr val="FF0000"/>
                </a:solidFill>
                <a:latin typeface="Arial - 25"/>
              </a:endParaRPr>
            </a:p>
          </p:txBody>
        </p:sp>
        <p:cxnSp>
          <p:nvCxnSpPr>
            <p:cNvPr id="19" name="Straight Connector 18"/>
            <p:cNvCxnSpPr/>
            <p:nvPr/>
          </p:nvCxnSpPr>
          <p:spPr>
            <a:xfrm>
              <a:off x="6019800" y="2057400"/>
              <a:ext cx="4064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597900" y="381000"/>
            <a:ext cx="1559052" cy="406655"/>
            <a:chOff x="8597900" y="381000"/>
            <a:chExt cx="1559052" cy="406655"/>
          </a:xfrm>
        </p:grpSpPr>
        <p:sp>
          <p:nvSpPr>
            <p:cNvPr id="21" name="TextBox 20"/>
            <p:cNvSpPr txBox="1"/>
            <p:nvPr/>
          </p:nvSpPr>
          <p:spPr>
            <a:xfrm>
              <a:off x="8613648" y="4318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22" name="Freeform 21"/>
            <p:cNvSpPr/>
            <p:nvPr/>
          </p:nvSpPr>
          <p:spPr>
            <a:xfrm>
              <a:off x="8597900" y="3810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35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 y="749300"/>
            <a:ext cx="9956800" cy="646331"/>
          </a:xfrm>
          <a:prstGeom prst="rect">
            <a:avLst/>
          </a:prstGeom>
          <a:noFill/>
        </p:spPr>
        <p:txBody>
          <a:bodyPr vert="horz" rtlCol="0">
            <a:spAutoFit/>
          </a:bodyPr>
          <a:lstStyle/>
          <a:p>
            <a:r>
              <a:rPr lang="en-US" b="1" u="sng" smtClean="0">
                <a:solidFill>
                  <a:srgbClr val="800080"/>
                </a:solidFill>
                <a:latin typeface="Arial - 24"/>
              </a:rPr>
              <a:t>Cube Root:</a:t>
            </a:r>
            <a:r>
              <a:rPr lang="en-US" smtClean="0">
                <a:solidFill>
                  <a:srgbClr val="800080"/>
                </a:solidFill>
                <a:latin typeface="Arial - 24"/>
              </a:rPr>
              <a:t> a number that when multiplied by itself three times creates a cubic value (which is the number inside the radical.)</a:t>
            </a:r>
            <a:endParaRPr lang="en-US">
              <a:solidFill>
                <a:srgbClr val="800080"/>
              </a:solidFill>
              <a:latin typeface="Arial - 24"/>
            </a:endParaRPr>
          </a:p>
        </p:txBody>
      </p:sp>
      <p:sp>
        <p:nvSpPr>
          <p:cNvPr id="3" name="TextBox 2"/>
          <p:cNvSpPr txBox="1"/>
          <p:nvPr/>
        </p:nvSpPr>
        <p:spPr>
          <a:xfrm>
            <a:off x="8966200" y="63500"/>
            <a:ext cx="1270000" cy="261610"/>
          </a:xfrm>
          <a:prstGeom prst="rect">
            <a:avLst/>
          </a:prstGeom>
          <a:noFill/>
        </p:spPr>
        <p:txBody>
          <a:bodyPr vert="horz" rtlCol="0">
            <a:spAutoFit/>
          </a:bodyPr>
          <a:lstStyle/>
          <a:p>
            <a:r>
              <a:rPr lang="en-US" sz="1100" b="1" smtClean="0">
                <a:solidFill>
                  <a:srgbClr val="000000"/>
                </a:solidFill>
                <a:latin typeface="Arial - 15"/>
              </a:rPr>
              <a:t>concept 4</a:t>
            </a:r>
            <a:endParaRPr lang="en-US" sz="1100" b="1">
              <a:solidFill>
                <a:srgbClr val="000000"/>
              </a:solidFill>
              <a:latin typeface="Arial - 15"/>
            </a:endParaRPr>
          </a:p>
        </p:txBody>
      </p:sp>
      <p:sp>
        <p:nvSpPr>
          <p:cNvPr id="4" name="TextBox 3"/>
          <p:cNvSpPr txBox="1"/>
          <p:nvPr/>
        </p:nvSpPr>
        <p:spPr>
          <a:xfrm>
            <a:off x="266700" y="2794000"/>
            <a:ext cx="3937000" cy="2246769"/>
          </a:xfrm>
          <a:prstGeom prst="rect">
            <a:avLst/>
          </a:prstGeom>
          <a:noFill/>
        </p:spPr>
        <p:txBody>
          <a:bodyPr vert="horz" rtlCol="0">
            <a:spAutoFit/>
          </a:bodyPr>
          <a:lstStyle/>
          <a:p>
            <a:r>
              <a:rPr lang="en-US" sz="2000" smtClean="0">
                <a:solidFill>
                  <a:srgbClr val="000000"/>
                </a:solidFill>
                <a:latin typeface="Lucida Sans Unicode - 27"/>
              </a:rPr>
              <a:t>√</a:t>
            </a:r>
            <a:r>
              <a:rPr lang="en-US" sz="2000" smtClean="0">
                <a:solidFill>
                  <a:srgbClr val="000000"/>
                </a:solidFill>
                <a:latin typeface="Arial - 27"/>
              </a:rPr>
              <a:t>16 = </a:t>
            </a:r>
            <a:r>
              <a:rPr lang="en-US" sz="2000" smtClean="0">
                <a:solidFill>
                  <a:srgbClr val="000000"/>
                </a:solidFill>
                <a:latin typeface="Lucida Sans Unicode - 27"/>
              </a:rPr>
              <a:t>√4(4) = 4</a:t>
            </a:r>
          </a:p>
          <a:p>
            <a:endParaRPr lang="en-US" sz="2000" smtClean="0">
              <a:solidFill>
                <a:srgbClr val="000000"/>
              </a:solidFill>
              <a:latin typeface="Lucida Sans Unicode - 27"/>
            </a:endParaRPr>
          </a:p>
          <a:p>
            <a:r>
              <a:rPr lang="en-US" sz="2000" smtClean="0">
                <a:solidFill>
                  <a:srgbClr val="000000"/>
                </a:solidFill>
                <a:latin typeface="Lucida Sans Unicode - 27"/>
              </a:rPr>
              <a:t>√25 = √5(5) = 5</a:t>
            </a:r>
          </a:p>
          <a:p>
            <a:endParaRPr lang="en-US" sz="2000" smtClean="0">
              <a:solidFill>
                <a:srgbClr val="000000"/>
              </a:solidFill>
              <a:latin typeface="Lucida Sans Unicode - 27"/>
            </a:endParaRPr>
          </a:p>
          <a:p>
            <a:r>
              <a:rPr lang="en-US" sz="2000" smtClean="0">
                <a:solidFill>
                  <a:srgbClr val="000000"/>
                </a:solidFill>
                <a:latin typeface="Lucida Sans Unicode - 27"/>
              </a:rPr>
              <a:t>∛8 = ∛2(2)(2) = 2</a:t>
            </a:r>
          </a:p>
          <a:p>
            <a:endParaRPr lang="en-US" sz="2000" smtClean="0">
              <a:solidFill>
                <a:srgbClr val="000000"/>
              </a:solidFill>
              <a:latin typeface="Lucida Sans Unicode - 27"/>
            </a:endParaRPr>
          </a:p>
          <a:p>
            <a:r>
              <a:rPr lang="en-US" sz="2000" smtClean="0">
                <a:solidFill>
                  <a:srgbClr val="000000"/>
                </a:solidFill>
                <a:latin typeface="Lucida Sans Unicode - 27"/>
              </a:rPr>
              <a:t>∛64 = ∛(4)(4)(4) = 4</a:t>
            </a:r>
            <a:endParaRPr lang="en-US" sz="2000">
              <a:solidFill>
                <a:srgbClr val="000000"/>
              </a:solidFill>
              <a:latin typeface="Lucida Sans Unicode - 27"/>
            </a:endParaRPr>
          </a:p>
        </p:txBody>
      </p:sp>
      <p:sp>
        <p:nvSpPr>
          <p:cNvPr id="5" name="TextBox 4"/>
          <p:cNvSpPr txBox="1"/>
          <p:nvPr/>
        </p:nvSpPr>
        <p:spPr>
          <a:xfrm>
            <a:off x="76200" y="2463800"/>
            <a:ext cx="1981200" cy="369332"/>
          </a:xfrm>
          <a:prstGeom prst="rect">
            <a:avLst/>
          </a:prstGeom>
          <a:noFill/>
        </p:spPr>
        <p:txBody>
          <a:bodyPr vert="horz" rtlCol="0">
            <a:spAutoFit/>
          </a:bodyPr>
          <a:lstStyle/>
          <a:p>
            <a:r>
              <a:rPr lang="en-US" b="1" u="sng" smtClean="0">
                <a:solidFill>
                  <a:srgbClr val="FF0000"/>
                </a:solidFill>
                <a:latin typeface="Arial - 24"/>
              </a:rPr>
              <a:t>Examples:</a:t>
            </a:r>
            <a:endParaRPr lang="en-US" b="1" u="sng">
              <a:solidFill>
                <a:srgbClr val="FF0000"/>
              </a:solidFill>
              <a:latin typeface="Arial - 24"/>
            </a:endParaRPr>
          </a:p>
        </p:txBody>
      </p:sp>
      <p:grpSp>
        <p:nvGrpSpPr>
          <p:cNvPr id="8" name="Group 7"/>
          <p:cNvGrpSpPr/>
          <p:nvPr/>
        </p:nvGrpSpPr>
        <p:grpSpPr>
          <a:xfrm>
            <a:off x="7556500" y="12700"/>
            <a:ext cx="1559052" cy="406655"/>
            <a:chOff x="7556500" y="12700"/>
            <a:chExt cx="1559052" cy="406655"/>
          </a:xfrm>
        </p:grpSpPr>
        <p:sp>
          <p:nvSpPr>
            <p:cNvPr id="6" name="TextBox 5"/>
            <p:cNvSpPr txBox="1"/>
            <p:nvPr/>
          </p:nvSpPr>
          <p:spPr>
            <a:xfrm>
              <a:off x="7572248" y="635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7" name="Freeform 6"/>
            <p:cNvSpPr/>
            <p:nvPr/>
          </p:nvSpPr>
          <p:spPr>
            <a:xfrm>
              <a:off x="7556500" y="127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105400" y="1765300"/>
            <a:ext cx="2766949" cy="3234055"/>
          </a:xfrm>
          <a:prstGeom prst="rect">
            <a:avLst/>
          </a:prstGeom>
          <a:solidFill>
            <a:scrgbClr r="0" g="0" b="0">
              <a:alpha val="0"/>
            </a:scrgbClr>
          </a:solidFill>
        </p:spPr>
      </p:pic>
      <p:grpSp>
        <p:nvGrpSpPr>
          <p:cNvPr id="14" name="Group 13"/>
          <p:cNvGrpSpPr/>
          <p:nvPr/>
        </p:nvGrpSpPr>
        <p:grpSpPr>
          <a:xfrm>
            <a:off x="5015257" y="4158173"/>
            <a:ext cx="2902448" cy="915196"/>
            <a:chOff x="5015257" y="4158173"/>
            <a:chExt cx="2902448" cy="915196"/>
          </a:xfrm>
        </p:grpSpPr>
        <p:sp>
          <p:nvSpPr>
            <p:cNvPr id="10" name="Freeform 9"/>
            <p:cNvSpPr/>
            <p:nvPr/>
          </p:nvSpPr>
          <p:spPr>
            <a:xfrm>
              <a:off x="6323245" y="4915505"/>
              <a:ext cx="176641" cy="129095"/>
            </a:xfrm>
            <a:custGeom>
              <a:avLst/>
              <a:gdLst/>
              <a:ahLst/>
              <a:cxnLst/>
              <a:rect l="0" t="0" r="0" b="0"/>
              <a:pathLst>
                <a:path w="176641" h="129095">
                  <a:moveTo>
                    <a:pt x="162974" y="34389"/>
                  </a:moveTo>
                  <a:lnTo>
                    <a:pt x="167618" y="56063"/>
                  </a:lnTo>
                  <a:lnTo>
                    <a:pt x="174022" y="113028"/>
                  </a:lnTo>
                  <a:lnTo>
                    <a:pt x="176640" y="124658"/>
                  </a:lnTo>
                  <a:lnTo>
                    <a:pt x="176174" y="129094"/>
                  </a:lnTo>
                  <a:lnTo>
                    <a:pt x="173653" y="128736"/>
                  </a:lnTo>
                  <a:lnTo>
                    <a:pt x="114100" y="78041"/>
                  </a:lnTo>
                  <a:lnTo>
                    <a:pt x="56864" y="38469"/>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015257" y="4199061"/>
              <a:ext cx="1000330" cy="514810"/>
            </a:xfrm>
            <a:custGeom>
              <a:avLst/>
              <a:gdLst/>
              <a:ahLst/>
              <a:cxnLst/>
              <a:rect l="0" t="0" r="0" b="0"/>
              <a:pathLst>
                <a:path w="1000330" h="514810">
                  <a:moveTo>
                    <a:pt x="1000329" y="514809"/>
                  </a:moveTo>
                  <a:lnTo>
                    <a:pt x="957758" y="489778"/>
                  </a:lnTo>
                  <a:lnTo>
                    <a:pt x="900664" y="456516"/>
                  </a:lnTo>
                  <a:lnTo>
                    <a:pt x="849439" y="429976"/>
                  </a:lnTo>
                  <a:lnTo>
                    <a:pt x="796744" y="396610"/>
                  </a:lnTo>
                  <a:lnTo>
                    <a:pt x="743761" y="367585"/>
                  </a:lnTo>
                  <a:lnTo>
                    <a:pt x="690721" y="340564"/>
                  </a:lnTo>
                  <a:lnTo>
                    <a:pt x="637668" y="307103"/>
                  </a:lnTo>
                  <a:lnTo>
                    <a:pt x="581667" y="278060"/>
                  </a:lnTo>
                  <a:lnTo>
                    <a:pt x="522994" y="251035"/>
                  </a:lnTo>
                  <a:lnTo>
                    <a:pt x="461994" y="224410"/>
                  </a:lnTo>
                  <a:lnTo>
                    <a:pt x="406223" y="197863"/>
                  </a:lnTo>
                  <a:lnTo>
                    <a:pt x="347350" y="171332"/>
                  </a:lnTo>
                  <a:lnTo>
                    <a:pt x="290445" y="151640"/>
                  </a:lnTo>
                  <a:lnTo>
                    <a:pt x="236629" y="130557"/>
                  </a:lnTo>
                  <a:lnTo>
                    <a:pt x="178090" y="105115"/>
                  </a:lnTo>
                  <a:lnTo>
                    <a:pt x="114975" y="74159"/>
                  </a:lnTo>
                  <a:lnTo>
                    <a:pt x="55496" y="41877"/>
                  </a:lnTo>
                  <a:lnTo>
                    <a:pt x="0" y="0"/>
                  </a:lnTo>
                  <a:lnTo>
                    <a:pt x="336" y="740"/>
                  </a:lnTo>
                  <a:lnTo>
                    <a:pt x="7643" y="885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515067" y="4948936"/>
              <a:ext cx="114730" cy="124433"/>
            </a:xfrm>
            <a:custGeom>
              <a:avLst/>
              <a:gdLst/>
              <a:ahLst/>
              <a:cxnLst/>
              <a:rect l="0" t="0" r="0" b="0"/>
              <a:pathLst>
                <a:path w="114730" h="124433">
                  <a:moveTo>
                    <a:pt x="0" y="124432"/>
                  </a:moveTo>
                  <a:lnTo>
                    <a:pt x="40308" y="66917"/>
                  </a:lnTo>
                  <a:lnTo>
                    <a:pt x="99703" y="11776"/>
                  </a:lnTo>
                  <a:lnTo>
                    <a:pt x="11472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200578" y="4158173"/>
              <a:ext cx="717127" cy="394861"/>
            </a:xfrm>
            <a:custGeom>
              <a:avLst/>
              <a:gdLst/>
              <a:ahLst/>
              <a:cxnLst/>
              <a:rect l="0" t="0" r="0" b="0"/>
              <a:pathLst>
                <a:path w="717127" h="394861">
                  <a:moveTo>
                    <a:pt x="0" y="394860"/>
                  </a:moveTo>
                  <a:lnTo>
                    <a:pt x="31188" y="374250"/>
                  </a:lnTo>
                  <a:lnTo>
                    <a:pt x="90551" y="340056"/>
                  </a:lnTo>
                  <a:lnTo>
                    <a:pt x="150142" y="303642"/>
                  </a:lnTo>
                  <a:lnTo>
                    <a:pt x="209801" y="270133"/>
                  </a:lnTo>
                  <a:lnTo>
                    <a:pt x="269478" y="239204"/>
                  </a:lnTo>
                  <a:lnTo>
                    <a:pt x="329164" y="209038"/>
                  </a:lnTo>
                  <a:lnTo>
                    <a:pt x="388850" y="179100"/>
                  </a:lnTo>
                  <a:lnTo>
                    <a:pt x="443255" y="149228"/>
                  </a:lnTo>
                  <a:lnTo>
                    <a:pt x="503208" y="110533"/>
                  </a:lnTo>
                  <a:lnTo>
                    <a:pt x="557626" y="80455"/>
                  </a:lnTo>
                  <a:lnTo>
                    <a:pt x="617399" y="46537"/>
                  </a:lnTo>
                  <a:lnTo>
                    <a:pt x="679405" y="8852"/>
                  </a:lnTo>
                  <a:lnTo>
                    <a:pt x="71712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Freeform 14"/>
          <p:cNvSpPr/>
          <p:nvPr/>
        </p:nvSpPr>
        <p:spPr>
          <a:xfrm>
            <a:off x="5301438" y="4687705"/>
            <a:ext cx="312963" cy="323842"/>
          </a:xfrm>
          <a:custGeom>
            <a:avLst/>
            <a:gdLst/>
            <a:ahLst/>
            <a:cxnLst/>
            <a:rect l="0" t="0" r="0" b="0"/>
            <a:pathLst>
              <a:path w="312963" h="323842">
                <a:moveTo>
                  <a:pt x="49738" y="17595"/>
                </a:moveTo>
                <a:lnTo>
                  <a:pt x="112984" y="1733"/>
                </a:lnTo>
                <a:lnTo>
                  <a:pt x="162061" y="0"/>
                </a:lnTo>
                <a:lnTo>
                  <a:pt x="222821" y="8757"/>
                </a:lnTo>
                <a:lnTo>
                  <a:pt x="234761" y="11703"/>
                </a:lnTo>
                <a:lnTo>
                  <a:pt x="241616" y="19194"/>
                </a:lnTo>
                <a:lnTo>
                  <a:pt x="246285" y="42254"/>
                </a:lnTo>
                <a:lnTo>
                  <a:pt x="241562" y="53930"/>
                </a:lnTo>
                <a:lnTo>
                  <a:pt x="210720" y="85101"/>
                </a:lnTo>
                <a:lnTo>
                  <a:pt x="148842" y="128269"/>
                </a:lnTo>
                <a:lnTo>
                  <a:pt x="106981" y="146672"/>
                </a:lnTo>
                <a:lnTo>
                  <a:pt x="100058" y="147859"/>
                </a:lnTo>
                <a:lnTo>
                  <a:pt x="97654" y="146439"/>
                </a:lnTo>
                <a:lnTo>
                  <a:pt x="98262" y="143283"/>
                </a:lnTo>
                <a:lnTo>
                  <a:pt x="113674" y="136827"/>
                </a:lnTo>
                <a:lnTo>
                  <a:pt x="168601" y="128958"/>
                </a:lnTo>
                <a:lnTo>
                  <a:pt x="221647" y="132876"/>
                </a:lnTo>
                <a:lnTo>
                  <a:pt x="268804" y="146318"/>
                </a:lnTo>
                <a:lnTo>
                  <a:pt x="300216" y="164301"/>
                </a:lnTo>
                <a:lnTo>
                  <a:pt x="306254" y="172875"/>
                </a:lnTo>
                <a:lnTo>
                  <a:pt x="312962" y="194192"/>
                </a:lnTo>
                <a:lnTo>
                  <a:pt x="307101" y="218403"/>
                </a:lnTo>
                <a:lnTo>
                  <a:pt x="293443" y="240586"/>
                </a:lnTo>
                <a:lnTo>
                  <a:pt x="238308" y="279772"/>
                </a:lnTo>
                <a:lnTo>
                  <a:pt x="195921" y="303176"/>
                </a:lnTo>
                <a:lnTo>
                  <a:pt x="134739" y="318771"/>
                </a:lnTo>
                <a:lnTo>
                  <a:pt x="78240" y="323841"/>
                </a:lnTo>
                <a:lnTo>
                  <a:pt x="48037" y="319132"/>
                </a:lnTo>
                <a:lnTo>
                  <a:pt x="0" y="30608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330785" y="4558474"/>
            <a:ext cx="318172" cy="260127"/>
          </a:xfrm>
          <a:custGeom>
            <a:avLst/>
            <a:gdLst/>
            <a:ahLst/>
            <a:cxnLst/>
            <a:rect l="0" t="0" r="0" b="0"/>
            <a:pathLst>
              <a:path w="318172" h="260127">
                <a:moveTo>
                  <a:pt x="0" y="37401"/>
                </a:moveTo>
                <a:lnTo>
                  <a:pt x="10562" y="26839"/>
                </a:lnTo>
                <a:lnTo>
                  <a:pt x="43535" y="9709"/>
                </a:lnTo>
                <a:lnTo>
                  <a:pt x="105294" y="0"/>
                </a:lnTo>
                <a:lnTo>
                  <a:pt x="158676" y="528"/>
                </a:lnTo>
                <a:lnTo>
                  <a:pt x="201267" y="13703"/>
                </a:lnTo>
                <a:lnTo>
                  <a:pt x="220616" y="25395"/>
                </a:lnTo>
                <a:lnTo>
                  <a:pt x="225555" y="32713"/>
                </a:lnTo>
                <a:lnTo>
                  <a:pt x="228094" y="49686"/>
                </a:lnTo>
                <a:lnTo>
                  <a:pt x="225013" y="57749"/>
                </a:lnTo>
                <a:lnTo>
                  <a:pt x="212748" y="72603"/>
                </a:lnTo>
                <a:lnTo>
                  <a:pt x="187200" y="93395"/>
                </a:lnTo>
                <a:lnTo>
                  <a:pt x="153348" y="108274"/>
                </a:lnTo>
                <a:lnTo>
                  <a:pt x="115316" y="114403"/>
                </a:lnTo>
                <a:lnTo>
                  <a:pt x="110037" y="114157"/>
                </a:lnTo>
                <a:lnTo>
                  <a:pt x="109833" y="112889"/>
                </a:lnTo>
                <a:lnTo>
                  <a:pt x="160352" y="93532"/>
                </a:lnTo>
                <a:lnTo>
                  <a:pt x="215074" y="89508"/>
                </a:lnTo>
                <a:lnTo>
                  <a:pt x="260593" y="96561"/>
                </a:lnTo>
                <a:lnTo>
                  <a:pt x="284932" y="106433"/>
                </a:lnTo>
                <a:lnTo>
                  <a:pt x="311995" y="129700"/>
                </a:lnTo>
                <a:lnTo>
                  <a:pt x="316317" y="140935"/>
                </a:lnTo>
                <a:lnTo>
                  <a:pt x="318171" y="168156"/>
                </a:lnTo>
                <a:lnTo>
                  <a:pt x="312697" y="180942"/>
                </a:lnTo>
                <a:lnTo>
                  <a:pt x="291878" y="203991"/>
                </a:lnTo>
                <a:lnTo>
                  <a:pt x="235692" y="236759"/>
                </a:lnTo>
                <a:lnTo>
                  <a:pt x="181527" y="255021"/>
                </a:lnTo>
                <a:lnTo>
                  <a:pt x="149208" y="260126"/>
                </a:lnTo>
                <a:lnTo>
                  <a:pt x="104388" y="257345"/>
                </a:lnTo>
                <a:lnTo>
                  <a:pt x="79582" y="25625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7002508" y="5077213"/>
            <a:ext cx="1014675" cy="716314"/>
            <a:chOff x="7002508" y="5077213"/>
            <a:chExt cx="1014675" cy="716314"/>
          </a:xfrm>
        </p:grpSpPr>
        <p:sp>
          <p:nvSpPr>
            <p:cNvPr id="17" name="Freeform 16"/>
            <p:cNvSpPr/>
            <p:nvPr/>
          </p:nvSpPr>
          <p:spPr>
            <a:xfrm>
              <a:off x="7002508" y="5283422"/>
              <a:ext cx="395338" cy="510105"/>
            </a:xfrm>
            <a:custGeom>
              <a:avLst/>
              <a:gdLst/>
              <a:ahLst/>
              <a:cxnLst/>
              <a:rect l="0" t="0" r="0" b="0"/>
              <a:pathLst>
                <a:path w="395338" h="510105">
                  <a:moveTo>
                    <a:pt x="0" y="88380"/>
                  </a:moveTo>
                  <a:lnTo>
                    <a:pt x="10562" y="67256"/>
                  </a:lnTo>
                  <a:lnTo>
                    <a:pt x="27537" y="50990"/>
                  </a:lnTo>
                  <a:lnTo>
                    <a:pt x="89328" y="11956"/>
                  </a:lnTo>
                  <a:lnTo>
                    <a:pt x="110442" y="4675"/>
                  </a:lnTo>
                  <a:lnTo>
                    <a:pt x="165915" y="0"/>
                  </a:lnTo>
                  <a:lnTo>
                    <a:pt x="224238" y="4358"/>
                  </a:lnTo>
                  <a:lnTo>
                    <a:pt x="246667" y="15667"/>
                  </a:lnTo>
                  <a:lnTo>
                    <a:pt x="257291" y="23325"/>
                  </a:lnTo>
                  <a:lnTo>
                    <a:pt x="264373" y="32851"/>
                  </a:lnTo>
                  <a:lnTo>
                    <a:pt x="272243" y="55226"/>
                  </a:lnTo>
                  <a:lnTo>
                    <a:pt x="271391" y="87399"/>
                  </a:lnTo>
                  <a:lnTo>
                    <a:pt x="258859" y="117932"/>
                  </a:lnTo>
                  <a:lnTo>
                    <a:pt x="235863" y="142699"/>
                  </a:lnTo>
                  <a:lnTo>
                    <a:pt x="180755" y="177640"/>
                  </a:lnTo>
                  <a:lnTo>
                    <a:pt x="122708" y="209928"/>
                  </a:lnTo>
                  <a:lnTo>
                    <a:pt x="70073" y="230377"/>
                  </a:lnTo>
                  <a:lnTo>
                    <a:pt x="62190" y="229468"/>
                  </a:lnTo>
                  <a:lnTo>
                    <a:pt x="55829" y="225546"/>
                  </a:lnTo>
                  <a:lnTo>
                    <a:pt x="50483" y="219615"/>
                  </a:lnTo>
                  <a:lnTo>
                    <a:pt x="50235" y="213450"/>
                  </a:lnTo>
                  <a:lnTo>
                    <a:pt x="53386" y="207130"/>
                  </a:lnTo>
                  <a:lnTo>
                    <a:pt x="65729" y="195318"/>
                  </a:lnTo>
                  <a:lnTo>
                    <a:pt x="122115" y="170537"/>
                  </a:lnTo>
                  <a:lnTo>
                    <a:pt x="177965" y="153160"/>
                  </a:lnTo>
                  <a:lnTo>
                    <a:pt x="224421" y="149575"/>
                  </a:lnTo>
                  <a:lnTo>
                    <a:pt x="274294" y="151461"/>
                  </a:lnTo>
                  <a:lnTo>
                    <a:pt x="304285" y="158418"/>
                  </a:lnTo>
                  <a:lnTo>
                    <a:pt x="348924" y="180977"/>
                  </a:lnTo>
                  <a:lnTo>
                    <a:pt x="369139" y="199168"/>
                  </a:lnTo>
                  <a:lnTo>
                    <a:pt x="392948" y="238614"/>
                  </a:lnTo>
                  <a:lnTo>
                    <a:pt x="395337" y="272313"/>
                  </a:lnTo>
                  <a:lnTo>
                    <a:pt x="384253" y="319728"/>
                  </a:lnTo>
                  <a:lnTo>
                    <a:pt x="364021" y="354778"/>
                  </a:lnTo>
                  <a:lnTo>
                    <a:pt x="309855" y="406420"/>
                  </a:lnTo>
                  <a:lnTo>
                    <a:pt x="258279" y="446443"/>
                  </a:lnTo>
                  <a:lnTo>
                    <a:pt x="200235" y="480999"/>
                  </a:lnTo>
                  <a:lnTo>
                    <a:pt x="143493" y="501170"/>
                  </a:lnTo>
                  <a:lnTo>
                    <a:pt x="101958" y="510104"/>
                  </a:lnTo>
                  <a:lnTo>
                    <a:pt x="57352" y="505628"/>
                  </a:lnTo>
                  <a:lnTo>
                    <a:pt x="25467" y="491898"/>
                  </a:lnTo>
                  <a:lnTo>
                    <a:pt x="9948" y="47634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290994" y="5077213"/>
              <a:ext cx="291882" cy="227484"/>
            </a:xfrm>
            <a:custGeom>
              <a:avLst/>
              <a:gdLst/>
              <a:ahLst/>
              <a:cxnLst/>
              <a:rect l="0" t="0" r="0" b="0"/>
              <a:pathLst>
                <a:path w="291882" h="227484">
                  <a:moveTo>
                    <a:pt x="0" y="75738"/>
                  </a:moveTo>
                  <a:lnTo>
                    <a:pt x="10562" y="59895"/>
                  </a:lnTo>
                  <a:lnTo>
                    <a:pt x="38254" y="39481"/>
                  </a:lnTo>
                  <a:lnTo>
                    <a:pt x="99342" y="13336"/>
                  </a:lnTo>
                  <a:lnTo>
                    <a:pt x="148289" y="695"/>
                  </a:lnTo>
                  <a:lnTo>
                    <a:pt x="207082" y="0"/>
                  </a:lnTo>
                  <a:lnTo>
                    <a:pt x="220954" y="2034"/>
                  </a:lnTo>
                  <a:lnTo>
                    <a:pt x="231306" y="6707"/>
                  </a:lnTo>
                  <a:lnTo>
                    <a:pt x="245755" y="20740"/>
                  </a:lnTo>
                  <a:lnTo>
                    <a:pt x="247840" y="28020"/>
                  </a:lnTo>
                  <a:lnTo>
                    <a:pt x="247020" y="35083"/>
                  </a:lnTo>
                  <a:lnTo>
                    <a:pt x="244262" y="42003"/>
                  </a:lnTo>
                  <a:lnTo>
                    <a:pt x="226460" y="55586"/>
                  </a:lnTo>
                  <a:lnTo>
                    <a:pt x="175282" y="77038"/>
                  </a:lnTo>
                  <a:lnTo>
                    <a:pt x="135816" y="83123"/>
                  </a:lnTo>
                  <a:lnTo>
                    <a:pt x="130335" y="82872"/>
                  </a:lnTo>
                  <a:lnTo>
                    <a:pt x="129997" y="81599"/>
                  </a:lnTo>
                  <a:lnTo>
                    <a:pt x="133088" y="79645"/>
                  </a:lnTo>
                  <a:lnTo>
                    <a:pt x="158561" y="76895"/>
                  </a:lnTo>
                  <a:lnTo>
                    <a:pt x="213615" y="83908"/>
                  </a:lnTo>
                  <a:lnTo>
                    <a:pt x="265263" y="98885"/>
                  </a:lnTo>
                  <a:lnTo>
                    <a:pt x="276320" y="104432"/>
                  </a:lnTo>
                  <a:lnTo>
                    <a:pt x="283691" y="112552"/>
                  </a:lnTo>
                  <a:lnTo>
                    <a:pt x="291881" y="133365"/>
                  </a:lnTo>
                  <a:lnTo>
                    <a:pt x="290749" y="143999"/>
                  </a:lnTo>
                  <a:lnTo>
                    <a:pt x="280649" y="164657"/>
                  </a:lnTo>
                  <a:lnTo>
                    <a:pt x="245758" y="194930"/>
                  </a:lnTo>
                  <a:lnTo>
                    <a:pt x="185562" y="218982"/>
                  </a:lnTo>
                  <a:lnTo>
                    <a:pt x="157265" y="227090"/>
                  </a:lnTo>
                  <a:lnTo>
                    <a:pt x="145740" y="227483"/>
                  </a:lnTo>
                  <a:lnTo>
                    <a:pt x="127039" y="222026"/>
                  </a:lnTo>
                  <a:lnTo>
                    <a:pt x="122273" y="218580"/>
                  </a:lnTo>
                  <a:lnTo>
                    <a:pt x="120201" y="215179"/>
                  </a:lnTo>
                  <a:lnTo>
                    <a:pt x="119373" y="20505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788383" y="5332011"/>
              <a:ext cx="228800" cy="49739"/>
            </a:xfrm>
            <a:custGeom>
              <a:avLst/>
              <a:gdLst/>
              <a:ahLst/>
              <a:cxnLst/>
              <a:rect l="0" t="0" r="0" b="0"/>
              <a:pathLst>
                <a:path w="228800" h="49739">
                  <a:moveTo>
                    <a:pt x="0" y="49738"/>
                  </a:moveTo>
                  <a:lnTo>
                    <a:pt x="57052" y="43843"/>
                  </a:lnTo>
                  <a:lnTo>
                    <a:pt x="114923" y="27327"/>
                  </a:lnTo>
                  <a:lnTo>
                    <a:pt x="167333" y="13422"/>
                  </a:lnTo>
                  <a:lnTo>
                    <a:pt x="22879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758540" y="5521018"/>
              <a:ext cx="49739" cy="12569"/>
            </a:xfrm>
            <a:custGeom>
              <a:avLst/>
              <a:gdLst/>
              <a:ahLst/>
              <a:cxnLst/>
              <a:rect l="0" t="0" r="0" b="0"/>
              <a:pathLst>
                <a:path w="49739" h="12569">
                  <a:moveTo>
                    <a:pt x="0" y="0"/>
                  </a:moveTo>
                  <a:lnTo>
                    <a:pt x="15842" y="10562"/>
                  </a:lnTo>
                  <a:lnTo>
                    <a:pt x="22720" y="12568"/>
                  </a:lnTo>
                  <a:lnTo>
                    <a:pt x="49738" y="994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8175957" y="5135025"/>
            <a:ext cx="791339" cy="433147"/>
            <a:chOff x="8175957" y="5135025"/>
            <a:chExt cx="791339" cy="433147"/>
          </a:xfrm>
        </p:grpSpPr>
        <p:sp>
          <p:nvSpPr>
            <p:cNvPr id="22" name="Freeform 21"/>
            <p:cNvSpPr/>
            <p:nvPr/>
          </p:nvSpPr>
          <p:spPr>
            <a:xfrm>
              <a:off x="8175957" y="5226479"/>
              <a:ext cx="398302" cy="341693"/>
            </a:xfrm>
            <a:custGeom>
              <a:avLst/>
              <a:gdLst/>
              <a:ahLst/>
              <a:cxnLst/>
              <a:rect l="0" t="0" r="0" b="0"/>
              <a:pathLst>
                <a:path w="398302" h="341693">
                  <a:moveTo>
                    <a:pt x="60076" y="75688"/>
                  </a:moveTo>
                  <a:lnTo>
                    <a:pt x="106280" y="35379"/>
                  </a:lnTo>
                  <a:lnTo>
                    <a:pt x="169192" y="6881"/>
                  </a:lnTo>
                  <a:lnTo>
                    <a:pt x="192576" y="895"/>
                  </a:lnTo>
                  <a:lnTo>
                    <a:pt x="255730" y="0"/>
                  </a:lnTo>
                  <a:lnTo>
                    <a:pt x="282986" y="5574"/>
                  </a:lnTo>
                  <a:lnTo>
                    <a:pt x="306153" y="15420"/>
                  </a:lnTo>
                  <a:lnTo>
                    <a:pt x="312552" y="24456"/>
                  </a:lnTo>
                  <a:lnTo>
                    <a:pt x="316715" y="49234"/>
                  </a:lnTo>
                  <a:lnTo>
                    <a:pt x="312844" y="83693"/>
                  </a:lnTo>
                  <a:lnTo>
                    <a:pt x="287665" y="135119"/>
                  </a:lnTo>
                  <a:lnTo>
                    <a:pt x="256827" y="175115"/>
                  </a:lnTo>
                  <a:lnTo>
                    <a:pt x="199152" y="226283"/>
                  </a:lnTo>
                  <a:lnTo>
                    <a:pt x="141707" y="266952"/>
                  </a:lnTo>
                  <a:lnTo>
                    <a:pt x="84458" y="306790"/>
                  </a:lnTo>
                  <a:lnTo>
                    <a:pt x="39243" y="335548"/>
                  </a:lnTo>
                  <a:lnTo>
                    <a:pt x="4779" y="341692"/>
                  </a:lnTo>
                  <a:lnTo>
                    <a:pt x="0" y="340343"/>
                  </a:lnTo>
                  <a:lnTo>
                    <a:pt x="130" y="337233"/>
                  </a:lnTo>
                  <a:lnTo>
                    <a:pt x="3532" y="332950"/>
                  </a:lnTo>
                  <a:lnTo>
                    <a:pt x="24163" y="321640"/>
                  </a:lnTo>
                  <a:lnTo>
                    <a:pt x="70995" y="309022"/>
                  </a:lnTo>
                  <a:lnTo>
                    <a:pt x="122998" y="304726"/>
                  </a:lnTo>
                  <a:lnTo>
                    <a:pt x="177092" y="299154"/>
                  </a:lnTo>
                  <a:lnTo>
                    <a:pt x="237515" y="298286"/>
                  </a:lnTo>
                  <a:lnTo>
                    <a:pt x="284342" y="295649"/>
                  </a:lnTo>
                  <a:lnTo>
                    <a:pt x="334937" y="289587"/>
                  </a:lnTo>
                  <a:lnTo>
                    <a:pt x="398301" y="26469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653840" y="5135025"/>
              <a:ext cx="313456" cy="385994"/>
            </a:xfrm>
            <a:custGeom>
              <a:avLst/>
              <a:gdLst/>
              <a:ahLst/>
              <a:cxnLst/>
              <a:rect l="0" t="0" r="0" b="0"/>
              <a:pathLst>
                <a:path w="313456" h="385994">
                  <a:moveTo>
                    <a:pt x="0" y="77612"/>
                  </a:moveTo>
                  <a:lnTo>
                    <a:pt x="5281" y="61769"/>
                  </a:lnTo>
                  <a:lnTo>
                    <a:pt x="12363" y="55997"/>
                  </a:lnTo>
                  <a:lnTo>
                    <a:pt x="68206" y="35152"/>
                  </a:lnTo>
                  <a:lnTo>
                    <a:pt x="122133" y="18011"/>
                  </a:lnTo>
                  <a:lnTo>
                    <a:pt x="183535" y="4679"/>
                  </a:lnTo>
                  <a:lnTo>
                    <a:pt x="234792" y="0"/>
                  </a:lnTo>
                  <a:lnTo>
                    <a:pt x="274418" y="3895"/>
                  </a:lnTo>
                  <a:lnTo>
                    <a:pt x="293654" y="12058"/>
                  </a:lnTo>
                  <a:lnTo>
                    <a:pt x="301879" y="17330"/>
                  </a:lnTo>
                  <a:lnTo>
                    <a:pt x="307362" y="26371"/>
                  </a:lnTo>
                  <a:lnTo>
                    <a:pt x="313455" y="51154"/>
                  </a:lnTo>
                  <a:lnTo>
                    <a:pt x="310267" y="77643"/>
                  </a:lnTo>
                  <a:lnTo>
                    <a:pt x="289840" y="138204"/>
                  </a:lnTo>
                  <a:lnTo>
                    <a:pt x="262840" y="192579"/>
                  </a:lnTo>
                  <a:lnTo>
                    <a:pt x="235779" y="252981"/>
                  </a:lnTo>
                  <a:lnTo>
                    <a:pt x="216018" y="311206"/>
                  </a:lnTo>
                  <a:lnTo>
                    <a:pt x="201966" y="362472"/>
                  </a:lnTo>
                  <a:lnTo>
                    <a:pt x="198955" y="38599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5475067" y="2314818"/>
            <a:ext cx="2044727" cy="2340689"/>
            <a:chOff x="5475067" y="2314818"/>
            <a:chExt cx="2044727" cy="2340689"/>
          </a:xfrm>
        </p:grpSpPr>
        <p:sp>
          <p:nvSpPr>
            <p:cNvPr id="25" name="Freeform 24"/>
            <p:cNvSpPr/>
            <p:nvPr/>
          </p:nvSpPr>
          <p:spPr>
            <a:xfrm>
              <a:off x="5546551" y="3926193"/>
              <a:ext cx="918778" cy="600048"/>
            </a:xfrm>
            <a:custGeom>
              <a:avLst/>
              <a:gdLst/>
              <a:ahLst/>
              <a:cxnLst/>
              <a:rect l="0" t="0" r="0" b="0"/>
              <a:pathLst>
                <a:path w="918778" h="600048">
                  <a:moveTo>
                    <a:pt x="918777" y="600047"/>
                  </a:moveTo>
                  <a:lnTo>
                    <a:pt x="858163" y="553279"/>
                  </a:lnTo>
                  <a:lnTo>
                    <a:pt x="796038" y="513803"/>
                  </a:lnTo>
                  <a:lnTo>
                    <a:pt x="734140" y="468759"/>
                  </a:lnTo>
                  <a:lnTo>
                    <a:pt x="680606" y="431549"/>
                  </a:lnTo>
                  <a:lnTo>
                    <a:pt x="617447" y="391198"/>
                  </a:lnTo>
                  <a:lnTo>
                    <a:pt x="561585" y="357992"/>
                  </a:lnTo>
                  <a:lnTo>
                    <a:pt x="501052" y="318194"/>
                  </a:lnTo>
                  <a:lnTo>
                    <a:pt x="440186" y="278403"/>
                  </a:lnTo>
                  <a:lnTo>
                    <a:pt x="382981" y="245243"/>
                  </a:lnTo>
                  <a:lnTo>
                    <a:pt x="324167" y="219957"/>
                  </a:lnTo>
                  <a:lnTo>
                    <a:pt x="271363" y="189705"/>
                  </a:lnTo>
                  <a:lnTo>
                    <a:pt x="213907" y="169523"/>
                  </a:lnTo>
                  <a:lnTo>
                    <a:pt x="159986" y="141648"/>
                  </a:lnTo>
                  <a:lnTo>
                    <a:pt x="104005" y="110290"/>
                  </a:lnTo>
                  <a:lnTo>
                    <a:pt x="66402" y="90616"/>
                  </a:lnTo>
                  <a:lnTo>
                    <a:pt x="41353" y="75142"/>
                  </a:lnTo>
                  <a:lnTo>
                    <a:pt x="3182" y="60011"/>
                  </a:lnTo>
                  <a:lnTo>
                    <a:pt x="0" y="59857"/>
                  </a:lnTo>
                  <a:lnTo>
                    <a:pt x="1193" y="61966"/>
                  </a:lnTo>
                  <a:lnTo>
                    <a:pt x="28894" y="86165"/>
                  </a:lnTo>
                  <a:lnTo>
                    <a:pt x="91581" y="116948"/>
                  </a:lnTo>
                  <a:lnTo>
                    <a:pt x="151068" y="143935"/>
                  </a:lnTo>
                  <a:lnTo>
                    <a:pt x="205921" y="166610"/>
                  </a:lnTo>
                  <a:lnTo>
                    <a:pt x="261359" y="193664"/>
                  </a:lnTo>
                  <a:lnTo>
                    <a:pt x="321835" y="220519"/>
                  </a:lnTo>
                  <a:lnTo>
                    <a:pt x="381590" y="250100"/>
                  </a:lnTo>
                  <a:lnTo>
                    <a:pt x="441284" y="279921"/>
                  </a:lnTo>
                  <a:lnTo>
                    <a:pt x="496917" y="314709"/>
                  </a:lnTo>
                  <a:lnTo>
                    <a:pt x="558814" y="346937"/>
                  </a:lnTo>
                  <a:lnTo>
                    <a:pt x="622310" y="388326"/>
                  </a:lnTo>
                  <a:lnTo>
                    <a:pt x="647822" y="403204"/>
                  </a:lnTo>
                  <a:lnTo>
                    <a:pt x="672329" y="418666"/>
                  </a:lnTo>
                  <a:lnTo>
                    <a:pt x="697644" y="433195"/>
                  </a:lnTo>
                  <a:lnTo>
                    <a:pt x="748669" y="471229"/>
                  </a:lnTo>
                  <a:lnTo>
                    <a:pt x="799862" y="500014"/>
                  </a:lnTo>
                  <a:lnTo>
                    <a:pt x="857841" y="532550"/>
                  </a:lnTo>
                  <a:lnTo>
                    <a:pt x="878430" y="541679"/>
                  </a:lnTo>
                  <a:lnTo>
                    <a:pt x="884142" y="541240"/>
                  </a:lnTo>
                  <a:lnTo>
                    <a:pt x="886844" y="537631"/>
                  </a:lnTo>
                  <a:lnTo>
                    <a:pt x="887541" y="531909"/>
                  </a:lnTo>
                  <a:lnTo>
                    <a:pt x="882419" y="519656"/>
                  </a:lnTo>
                  <a:lnTo>
                    <a:pt x="871670" y="506842"/>
                  </a:lnTo>
                  <a:lnTo>
                    <a:pt x="812926" y="460542"/>
                  </a:lnTo>
                  <a:lnTo>
                    <a:pt x="757068" y="411220"/>
                  </a:lnTo>
                  <a:lnTo>
                    <a:pt x="698394" y="364627"/>
                  </a:lnTo>
                  <a:lnTo>
                    <a:pt x="640105" y="324826"/>
                  </a:lnTo>
                  <a:lnTo>
                    <a:pt x="582609" y="291666"/>
                  </a:lnTo>
                  <a:lnTo>
                    <a:pt x="524248" y="258507"/>
                  </a:lnTo>
                  <a:lnTo>
                    <a:pt x="461476" y="218716"/>
                  </a:lnTo>
                  <a:lnTo>
                    <a:pt x="418500" y="195136"/>
                  </a:lnTo>
                  <a:lnTo>
                    <a:pt x="362631" y="168055"/>
                  </a:lnTo>
                  <a:lnTo>
                    <a:pt x="302097" y="135941"/>
                  </a:lnTo>
                  <a:lnTo>
                    <a:pt x="242335" y="105899"/>
                  </a:lnTo>
                  <a:lnTo>
                    <a:pt x="182028" y="75684"/>
                  </a:lnTo>
                  <a:lnTo>
                    <a:pt x="122391" y="36300"/>
                  </a:lnTo>
                  <a:lnTo>
                    <a:pt x="71784" y="1826"/>
                  </a:lnTo>
                  <a:lnTo>
                    <a:pt x="65629" y="67"/>
                  </a:lnTo>
                  <a:lnTo>
                    <a:pt x="61526" y="0"/>
                  </a:lnTo>
                  <a:lnTo>
                    <a:pt x="53320" y="318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475067" y="2936977"/>
              <a:ext cx="194439" cy="1071980"/>
            </a:xfrm>
            <a:custGeom>
              <a:avLst/>
              <a:gdLst/>
              <a:ahLst/>
              <a:cxnLst/>
              <a:rect l="0" t="0" r="0" b="0"/>
              <a:pathLst>
                <a:path w="194439" h="1071980">
                  <a:moveTo>
                    <a:pt x="65117" y="1071979"/>
                  </a:moveTo>
                  <a:lnTo>
                    <a:pt x="68065" y="1031642"/>
                  </a:lnTo>
                  <a:lnTo>
                    <a:pt x="82085" y="975540"/>
                  </a:lnTo>
                  <a:lnTo>
                    <a:pt x="98328" y="923162"/>
                  </a:lnTo>
                  <a:lnTo>
                    <a:pt x="111550" y="867166"/>
                  </a:lnTo>
                  <a:lnTo>
                    <a:pt x="124806" y="808782"/>
                  </a:lnTo>
                  <a:lnTo>
                    <a:pt x="138068" y="748820"/>
                  </a:lnTo>
                  <a:lnTo>
                    <a:pt x="148016" y="692532"/>
                  </a:lnTo>
                  <a:lnTo>
                    <a:pt x="154648" y="650589"/>
                  </a:lnTo>
                  <a:lnTo>
                    <a:pt x="160174" y="607262"/>
                  </a:lnTo>
                  <a:lnTo>
                    <a:pt x="164390" y="548901"/>
                  </a:lnTo>
                  <a:lnTo>
                    <a:pt x="175157" y="488950"/>
                  </a:lnTo>
                  <a:lnTo>
                    <a:pt x="181725" y="436474"/>
                  </a:lnTo>
                  <a:lnTo>
                    <a:pt x="183671" y="382976"/>
                  </a:lnTo>
                  <a:lnTo>
                    <a:pt x="189610" y="321328"/>
                  </a:lnTo>
                  <a:lnTo>
                    <a:pt x="193485" y="261335"/>
                  </a:lnTo>
                  <a:lnTo>
                    <a:pt x="194251" y="199214"/>
                  </a:lnTo>
                  <a:lnTo>
                    <a:pt x="194383" y="151670"/>
                  </a:lnTo>
                  <a:lnTo>
                    <a:pt x="194422" y="101476"/>
                  </a:lnTo>
                  <a:lnTo>
                    <a:pt x="194435" y="44906"/>
                  </a:lnTo>
                  <a:lnTo>
                    <a:pt x="194438" y="4507"/>
                  </a:lnTo>
                  <a:lnTo>
                    <a:pt x="193333" y="0"/>
                  </a:lnTo>
                  <a:lnTo>
                    <a:pt x="191491" y="1417"/>
                  </a:lnTo>
                  <a:lnTo>
                    <a:pt x="174284" y="59385"/>
                  </a:lnTo>
                  <a:lnTo>
                    <a:pt x="156824" y="118166"/>
                  </a:lnTo>
                  <a:lnTo>
                    <a:pt x="136819" y="172325"/>
                  </a:lnTo>
                  <a:lnTo>
                    <a:pt x="121896" y="220891"/>
                  </a:lnTo>
                  <a:lnTo>
                    <a:pt x="111661" y="275747"/>
                  </a:lnTo>
                  <a:lnTo>
                    <a:pt x="98301" y="334043"/>
                  </a:lnTo>
                  <a:lnTo>
                    <a:pt x="85018" y="390589"/>
                  </a:lnTo>
                  <a:lnTo>
                    <a:pt x="77031" y="444907"/>
                  </a:lnTo>
                  <a:lnTo>
                    <a:pt x="68617" y="500913"/>
                  </a:lnTo>
                  <a:lnTo>
                    <a:pt x="62861" y="557498"/>
                  </a:lnTo>
                  <a:lnTo>
                    <a:pt x="51408" y="616286"/>
                  </a:lnTo>
                  <a:lnTo>
                    <a:pt x="45338" y="671578"/>
                  </a:lnTo>
                  <a:lnTo>
                    <a:pt x="34642" y="731625"/>
                  </a:lnTo>
                  <a:lnTo>
                    <a:pt x="27167" y="786388"/>
                  </a:lnTo>
                  <a:lnTo>
                    <a:pt x="18853" y="839781"/>
                  </a:lnTo>
                  <a:lnTo>
                    <a:pt x="10555" y="900890"/>
                  </a:lnTo>
                  <a:lnTo>
                    <a:pt x="5338" y="963882"/>
                  </a:lnTo>
                  <a:lnTo>
                    <a:pt x="0" y="999668"/>
                  </a:lnTo>
                  <a:lnTo>
                    <a:pt x="705" y="1000560"/>
                  </a:lnTo>
                  <a:lnTo>
                    <a:pt x="23319" y="941811"/>
                  </a:lnTo>
                  <a:lnTo>
                    <a:pt x="52055" y="881791"/>
                  </a:lnTo>
                  <a:lnTo>
                    <a:pt x="72813" y="829397"/>
                  </a:lnTo>
                  <a:lnTo>
                    <a:pt x="93165" y="771437"/>
                  </a:lnTo>
                  <a:lnTo>
                    <a:pt x="110530" y="710577"/>
                  </a:lnTo>
                  <a:lnTo>
                    <a:pt x="124605" y="651886"/>
                  </a:lnTo>
                  <a:lnTo>
                    <a:pt x="138029" y="592683"/>
                  </a:lnTo>
                  <a:lnTo>
                    <a:pt x="144488" y="531577"/>
                  </a:lnTo>
                  <a:lnTo>
                    <a:pt x="152313" y="472838"/>
                  </a:lnTo>
                  <a:lnTo>
                    <a:pt x="159467" y="413625"/>
                  </a:lnTo>
                  <a:lnTo>
                    <a:pt x="163582" y="358249"/>
                  </a:lnTo>
                  <a:lnTo>
                    <a:pt x="161447" y="301133"/>
                  </a:lnTo>
                  <a:lnTo>
                    <a:pt x="154438" y="240145"/>
                  </a:lnTo>
                  <a:lnTo>
                    <a:pt x="146201" y="181843"/>
                  </a:lnTo>
                  <a:lnTo>
                    <a:pt x="139265" y="123129"/>
                  </a:lnTo>
                  <a:lnTo>
                    <a:pt x="141548" y="95034"/>
                  </a:lnTo>
                  <a:lnTo>
                    <a:pt x="144809" y="87984"/>
                  </a:lnTo>
                  <a:lnTo>
                    <a:pt x="149194" y="85495"/>
                  </a:lnTo>
                  <a:lnTo>
                    <a:pt x="154328" y="86046"/>
                  </a:lnTo>
                  <a:lnTo>
                    <a:pt x="165927" y="98448"/>
                  </a:lnTo>
                  <a:lnTo>
                    <a:pt x="186105" y="137154"/>
                  </a:lnTo>
                  <a:lnTo>
                    <a:pt x="191970" y="187933"/>
                  </a:lnTo>
                  <a:lnTo>
                    <a:pt x="192846" y="250583"/>
                  </a:lnTo>
                  <a:lnTo>
                    <a:pt x="186468" y="308480"/>
                  </a:lnTo>
                  <a:lnTo>
                    <a:pt x="182129" y="356474"/>
                  </a:lnTo>
                  <a:lnTo>
                    <a:pt x="170760" y="416921"/>
                  </a:lnTo>
                  <a:lnTo>
                    <a:pt x="157871" y="479378"/>
                  </a:lnTo>
                  <a:lnTo>
                    <a:pt x="147630" y="541987"/>
                  </a:lnTo>
                  <a:lnTo>
                    <a:pt x="139998" y="602537"/>
                  </a:lnTo>
                  <a:lnTo>
                    <a:pt x="131025" y="651276"/>
                  </a:lnTo>
                  <a:lnTo>
                    <a:pt x="119196" y="709316"/>
                  </a:lnTo>
                  <a:lnTo>
                    <a:pt x="112766" y="763355"/>
                  </a:lnTo>
                  <a:lnTo>
                    <a:pt x="98001" y="821942"/>
                  </a:lnTo>
                  <a:lnTo>
                    <a:pt x="87142" y="851625"/>
                  </a:lnTo>
                  <a:lnTo>
                    <a:pt x="67176" y="887914"/>
                  </a:lnTo>
                  <a:lnTo>
                    <a:pt x="57190" y="909484"/>
                  </a:lnTo>
                  <a:lnTo>
                    <a:pt x="35136" y="931846"/>
                  </a:lnTo>
                  <a:lnTo>
                    <a:pt x="15378" y="94265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446449" y="2314818"/>
              <a:ext cx="1053610" cy="610731"/>
            </a:xfrm>
            <a:custGeom>
              <a:avLst/>
              <a:gdLst/>
              <a:ahLst/>
              <a:cxnLst/>
              <a:rect l="0" t="0" r="0" b="0"/>
              <a:pathLst>
                <a:path w="1053610" h="610731">
                  <a:moveTo>
                    <a:pt x="68618" y="62702"/>
                  </a:moveTo>
                  <a:lnTo>
                    <a:pt x="129282" y="95674"/>
                  </a:lnTo>
                  <a:lnTo>
                    <a:pt x="184214" y="118176"/>
                  </a:lnTo>
                  <a:lnTo>
                    <a:pt x="237639" y="142762"/>
                  </a:lnTo>
                  <a:lnTo>
                    <a:pt x="296048" y="168906"/>
                  </a:lnTo>
                  <a:lnTo>
                    <a:pt x="344416" y="188735"/>
                  </a:lnTo>
                  <a:lnTo>
                    <a:pt x="393750" y="213892"/>
                  </a:lnTo>
                  <a:lnTo>
                    <a:pt x="443368" y="242346"/>
                  </a:lnTo>
                  <a:lnTo>
                    <a:pt x="498353" y="266497"/>
                  </a:lnTo>
                  <a:lnTo>
                    <a:pt x="551365" y="298216"/>
                  </a:lnTo>
                  <a:lnTo>
                    <a:pt x="607355" y="330334"/>
                  </a:lnTo>
                  <a:lnTo>
                    <a:pt x="660665" y="360851"/>
                  </a:lnTo>
                  <a:lnTo>
                    <a:pt x="716743" y="390894"/>
                  </a:lnTo>
                  <a:lnTo>
                    <a:pt x="770080" y="420797"/>
                  </a:lnTo>
                  <a:lnTo>
                    <a:pt x="820885" y="450658"/>
                  </a:lnTo>
                  <a:lnTo>
                    <a:pt x="870940" y="480506"/>
                  </a:lnTo>
                  <a:lnTo>
                    <a:pt x="928317" y="519194"/>
                  </a:lnTo>
                  <a:lnTo>
                    <a:pt x="983056" y="561473"/>
                  </a:lnTo>
                  <a:lnTo>
                    <a:pt x="1036400" y="599191"/>
                  </a:lnTo>
                  <a:lnTo>
                    <a:pt x="1053609" y="609522"/>
                  </a:lnTo>
                  <a:lnTo>
                    <a:pt x="1053555" y="610730"/>
                  </a:lnTo>
                  <a:lnTo>
                    <a:pt x="1050204" y="610430"/>
                  </a:lnTo>
                  <a:lnTo>
                    <a:pt x="995179" y="567987"/>
                  </a:lnTo>
                  <a:lnTo>
                    <a:pt x="938929" y="525310"/>
                  </a:lnTo>
                  <a:lnTo>
                    <a:pt x="882028" y="482806"/>
                  </a:lnTo>
                  <a:lnTo>
                    <a:pt x="830825" y="449154"/>
                  </a:lnTo>
                  <a:lnTo>
                    <a:pt x="771300" y="410575"/>
                  </a:lnTo>
                  <a:lnTo>
                    <a:pt x="712873" y="371024"/>
                  </a:lnTo>
                  <a:lnTo>
                    <a:pt x="664788" y="341222"/>
                  </a:lnTo>
                  <a:lnTo>
                    <a:pt x="615539" y="311391"/>
                  </a:lnTo>
                  <a:lnTo>
                    <a:pt x="565945" y="281551"/>
                  </a:lnTo>
                  <a:lnTo>
                    <a:pt x="516250" y="251709"/>
                  </a:lnTo>
                  <a:lnTo>
                    <a:pt x="466524" y="221866"/>
                  </a:lnTo>
                  <a:lnTo>
                    <a:pt x="405490" y="187356"/>
                  </a:lnTo>
                  <a:lnTo>
                    <a:pt x="344023" y="152415"/>
                  </a:lnTo>
                  <a:lnTo>
                    <a:pt x="285213" y="120132"/>
                  </a:lnTo>
                  <a:lnTo>
                    <a:pt x="225986" y="87432"/>
                  </a:lnTo>
                  <a:lnTo>
                    <a:pt x="171712" y="66522"/>
                  </a:lnTo>
                  <a:lnTo>
                    <a:pt x="118417" y="45198"/>
                  </a:lnTo>
                  <a:lnTo>
                    <a:pt x="59988" y="19705"/>
                  </a:lnTo>
                  <a:lnTo>
                    <a:pt x="3824" y="150"/>
                  </a:lnTo>
                  <a:lnTo>
                    <a:pt x="0" y="0"/>
                  </a:lnTo>
                  <a:lnTo>
                    <a:pt x="1872" y="2110"/>
                  </a:lnTo>
                  <a:lnTo>
                    <a:pt x="56138" y="34738"/>
                  </a:lnTo>
                  <a:lnTo>
                    <a:pt x="118897" y="63386"/>
                  </a:lnTo>
                  <a:lnTo>
                    <a:pt x="176799" y="94645"/>
                  </a:lnTo>
                  <a:lnTo>
                    <a:pt x="225080" y="117730"/>
                  </a:lnTo>
                  <a:lnTo>
                    <a:pt x="279668" y="143851"/>
                  </a:lnTo>
                  <a:lnTo>
                    <a:pt x="337844" y="172592"/>
                  </a:lnTo>
                  <a:lnTo>
                    <a:pt x="397083" y="202108"/>
                  </a:lnTo>
                  <a:lnTo>
                    <a:pt x="456637" y="231855"/>
                  </a:lnTo>
                  <a:lnTo>
                    <a:pt x="516285" y="261669"/>
                  </a:lnTo>
                  <a:lnTo>
                    <a:pt x="575960" y="296785"/>
                  </a:lnTo>
                  <a:lnTo>
                    <a:pt x="630362" y="329910"/>
                  </a:lnTo>
                  <a:lnTo>
                    <a:pt x="686764" y="360726"/>
                  </a:lnTo>
                  <a:lnTo>
                    <a:pt x="749352" y="400845"/>
                  </a:lnTo>
                  <a:lnTo>
                    <a:pt x="812427" y="445373"/>
                  </a:lnTo>
                  <a:lnTo>
                    <a:pt x="871045" y="482227"/>
                  </a:lnTo>
                  <a:lnTo>
                    <a:pt x="884336" y="49045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342240" y="2855013"/>
              <a:ext cx="157399" cy="1134048"/>
            </a:xfrm>
            <a:custGeom>
              <a:avLst/>
              <a:gdLst/>
              <a:ahLst/>
              <a:cxnLst/>
              <a:rect l="0" t="0" r="0" b="0"/>
              <a:pathLst>
                <a:path w="157399" h="1134048">
                  <a:moveTo>
                    <a:pt x="88023" y="0"/>
                  </a:moveTo>
                  <a:lnTo>
                    <a:pt x="60331" y="27692"/>
                  </a:lnTo>
                  <a:lnTo>
                    <a:pt x="46535" y="57330"/>
                  </a:lnTo>
                  <a:lnTo>
                    <a:pt x="39914" y="109165"/>
                  </a:lnTo>
                  <a:lnTo>
                    <a:pt x="41553" y="172131"/>
                  </a:lnTo>
                  <a:lnTo>
                    <a:pt x="49200" y="218640"/>
                  </a:lnTo>
                  <a:lnTo>
                    <a:pt x="58466" y="269633"/>
                  </a:lnTo>
                  <a:lnTo>
                    <a:pt x="71500" y="327132"/>
                  </a:lnTo>
                  <a:lnTo>
                    <a:pt x="84718" y="383766"/>
                  </a:lnTo>
                  <a:lnTo>
                    <a:pt x="97973" y="437529"/>
                  </a:lnTo>
                  <a:lnTo>
                    <a:pt x="111235" y="496004"/>
                  </a:lnTo>
                  <a:lnTo>
                    <a:pt x="124498" y="552831"/>
                  </a:lnTo>
                  <a:lnTo>
                    <a:pt x="137762" y="609579"/>
                  </a:lnTo>
                  <a:lnTo>
                    <a:pt x="151026" y="668398"/>
                  </a:lnTo>
                  <a:lnTo>
                    <a:pt x="156347" y="729429"/>
                  </a:lnTo>
                  <a:lnTo>
                    <a:pt x="157398" y="785205"/>
                  </a:lnTo>
                  <a:lnTo>
                    <a:pt x="154633" y="834310"/>
                  </a:lnTo>
                  <a:lnTo>
                    <a:pt x="146813" y="894914"/>
                  </a:lnTo>
                  <a:lnTo>
                    <a:pt x="137496" y="948978"/>
                  </a:lnTo>
                  <a:lnTo>
                    <a:pt x="129907" y="976633"/>
                  </a:lnTo>
                  <a:lnTo>
                    <a:pt x="101093" y="1035974"/>
                  </a:lnTo>
                  <a:lnTo>
                    <a:pt x="76262" y="1092913"/>
                  </a:lnTo>
                  <a:lnTo>
                    <a:pt x="62900" y="1110607"/>
                  </a:lnTo>
                  <a:lnTo>
                    <a:pt x="54695" y="1118420"/>
                  </a:lnTo>
                  <a:lnTo>
                    <a:pt x="49224" y="1118103"/>
                  </a:lnTo>
                  <a:lnTo>
                    <a:pt x="45578" y="1112365"/>
                  </a:lnTo>
                  <a:lnTo>
                    <a:pt x="32408" y="1054025"/>
                  </a:lnTo>
                  <a:lnTo>
                    <a:pt x="29543" y="1003859"/>
                  </a:lnTo>
                  <a:lnTo>
                    <a:pt x="28575" y="946178"/>
                  </a:lnTo>
                  <a:lnTo>
                    <a:pt x="28384" y="892209"/>
                  </a:lnTo>
                  <a:lnTo>
                    <a:pt x="35182" y="837869"/>
                  </a:lnTo>
                  <a:lnTo>
                    <a:pt x="40618" y="778010"/>
                  </a:lnTo>
                  <a:lnTo>
                    <a:pt x="46728" y="718003"/>
                  </a:lnTo>
                  <a:lnTo>
                    <a:pt x="47786" y="669357"/>
                  </a:lnTo>
                  <a:lnTo>
                    <a:pt x="48100" y="619942"/>
                  </a:lnTo>
                  <a:lnTo>
                    <a:pt x="48192" y="570299"/>
                  </a:lnTo>
                  <a:lnTo>
                    <a:pt x="42939" y="520589"/>
                  </a:lnTo>
                  <a:lnTo>
                    <a:pt x="39663" y="470858"/>
                  </a:lnTo>
                  <a:lnTo>
                    <a:pt x="33412" y="421122"/>
                  </a:lnTo>
                  <a:lnTo>
                    <a:pt x="28233" y="361640"/>
                  </a:lnTo>
                  <a:lnTo>
                    <a:pt x="20661" y="300766"/>
                  </a:lnTo>
                  <a:lnTo>
                    <a:pt x="18837" y="245840"/>
                  </a:lnTo>
                  <a:lnTo>
                    <a:pt x="10574" y="186995"/>
                  </a:lnTo>
                  <a:lnTo>
                    <a:pt x="3581" y="135555"/>
                  </a:lnTo>
                  <a:lnTo>
                    <a:pt x="0" y="96044"/>
                  </a:lnTo>
                  <a:lnTo>
                    <a:pt x="1708" y="89451"/>
                  </a:lnTo>
                  <a:lnTo>
                    <a:pt x="5057" y="87267"/>
                  </a:lnTo>
                  <a:lnTo>
                    <a:pt x="9501" y="88021"/>
                  </a:lnTo>
                  <a:lnTo>
                    <a:pt x="17386" y="106544"/>
                  </a:lnTo>
                  <a:lnTo>
                    <a:pt x="31454" y="156630"/>
                  </a:lnTo>
                  <a:lnTo>
                    <a:pt x="41541" y="209381"/>
                  </a:lnTo>
                  <a:lnTo>
                    <a:pt x="51530" y="258170"/>
                  </a:lnTo>
                  <a:lnTo>
                    <a:pt x="56866" y="321101"/>
                  </a:lnTo>
                  <a:lnTo>
                    <a:pt x="60867" y="383148"/>
                  </a:lnTo>
                  <a:lnTo>
                    <a:pt x="68924" y="436276"/>
                  </a:lnTo>
                  <a:lnTo>
                    <a:pt x="75364" y="487019"/>
                  </a:lnTo>
                  <a:lnTo>
                    <a:pt x="80219" y="540003"/>
                  </a:lnTo>
                  <a:lnTo>
                    <a:pt x="85710" y="594756"/>
                  </a:lnTo>
                  <a:lnTo>
                    <a:pt x="87338" y="645980"/>
                  </a:lnTo>
                  <a:lnTo>
                    <a:pt x="87820" y="696159"/>
                  </a:lnTo>
                  <a:lnTo>
                    <a:pt x="87963" y="748976"/>
                  </a:lnTo>
                  <a:lnTo>
                    <a:pt x="88005" y="803680"/>
                  </a:lnTo>
                  <a:lnTo>
                    <a:pt x="88017" y="854890"/>
                  </a:lnTo>
                  <a:lnTo>
                    <a:pt x="88022" y="916425"/>
                  </a:lnTo>
                  <a:lnTo>
                    <a:pt x="81187" y="971154"/>
                  </a:lnTo>
                  <a:lnTo>
                    <a:pt x="78690" y="1027487"/>
                  </a:lnTo>
                  <a:lnTo>
                    <a:pt x="78197" y="1086226"/>
                  </a:lnTo>
                  <a:lnTo>
                    <a:pt x="67549" y="1121720"/>
                  </a:lnTo>
                  <a:lnTo>
                    <a:pt x="62344" y="1131148"/>
                  </a:lnTo>
                  <a:lnTo>
                    <a:pt x="58180" y="11340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455380" y="3909478"/>
              <a:ext cx="1064414" cy="609545"/>
            </a:xfrm>
            <a:custGeom>
              <a:avLst/>
              <a:gdLst/>
              <a:ahLst/>
              <a:cxnLst/>
              <a:rect l="0" t="0" r="0" b="0"/>
              <a:pathLst>
                <a:path w="1064414" h="609545">
                  <a:moveTo>
                    <a:pt x="1064413" y="0"/>
                  </a:moveTo>
                  <a:lnTo>
                    <a:pt x="1005568" y="35041"/>
                  </a:lnTo>
                  <a:lnTo>
                    <a:pt x="946678" y="74986"/>
                  </a:lnTo>
                  <a:lnTo>
                    <a:pt x="885497" y="107380"/>
                  </a:lnTo>
                  <a:lnTo>
                    <a:pt x="825679" y="151293"/>
                  </a:lnTo>
                  <a:lnTo>
                    <a:pt x="765107" y="188408"/>
                  </a:lnTo>
                  <a:lnTo>
                    <a:pt x="712753" y="220697"/>
                  </a:lnTo>
                  <a:lnTo>
                    <a:pt x="652999" y="259007"/>
                  </a:lnTo>
                  <a:lnTo>
                    <a:pt x="594527" y="295558"/>
                  </a:lnTo>
                  <a:lnTo>
                    <a:pt x="546434" y="320424"/>
                  </a:lnTo>
                  <a:lnTo>
                    <a:pt x="485954" y="358534"/>
                  </a:lnTo>
                  <a:lnTo>
                    <a:pt x="424595" y="397993"/>
                  </a:lnTo>
                  <a:lnTo>
                    <a:pt x="365807" y="434771"/>
                  </a:lnTo>
                  <a:lnTo>
                    <a:pt x="306584" y="468931"/>
                  </a:lnTo>
                  <a:lnTo>
                    <a:pt x="252311" y="506505"/>
                  </a:lnTo>
                  <a:lnTo>
                    <a:pt x="199015" y="536361"/>
                  </a:lnTo>
                  <a:lnTo>
                    <a:pt x="145912" y="563545"/>
                  </a:lnTo>
                  <a:lnTo>
                    <a:pt x="88731" y="598203"/>
                  </a:lnTo>
                  <a:lnTo>
                    <a:pt x="59450" y="609544"/>
                  </a:lnTo>
                  <a:lnTo>
                    <a:pt x="55108" y="608634"/>
                  </a:lnTo>
                  <a:lnTo>
                    <a:pt x="54423" y="604712"/>
                  </a:lnTo>
                  <a:lnTo>
                    <a:pt x="59558" y="592616"/>
                  </a:lnTo>
                  <a:lnTo>
                    <a:pt x="75983" y="573378"/>
                  </a:lnTo>
                  <a:lnTo>
                    <a:pt x="137821" y="525898"/>
                  </a:lnTo>
                  <a:lnTo>
                    <a:pt x="189377" y="487178"/>
                  </a:lnTo>
                  <a:lnTo>
                    <a:pt x="247417" y="447598"/>
                  </a:lnTo>
                  <a:lnTo>
                    <a:pt x="295722" y="417791"/>
                  </a:lnTo>
                  <a:lnTo>
                    <a:pt x="345036" y="387959"/>
                  </a:lnTo>
                  <a:lnTo>
                    <a:pt x="394648" y="358119"/>
                  </a:lnTo>
                  <a:lnTo>
                    <a:pt x="449631" y="328277"/>
                  </a:lnTo>
                  <a:lnTo>
                    <a:pt x="507924" y="298433"/>
                  </a:lnTo>
                  <a:lnTo>
                    <a:pt x="567198" y="268590"/>
                  </a:lnTo>
                  <a:lnTo>
                    <a:pt x="621481" y="238747"/>
                  </a:lnTo>
                  <a:lnTo>
                    <a:pt x="672566" y="214184"/>
                  </a:lnTo>
                  <a:lnTo>
                    <a:pt x="732503" y="179243"/>
                  </a:lnTo>
                  <a:lnTo>
                    <a:pt x="793467" y="149908"/>
                  </a:lnTo>
                  <a:lnTo>
                    <a:pt x="853889" y="117254"/>
                  </a:lnTo>
                  <a:lnTo>
                    <a:pt x="915597" y="91475"/>
                  </a:lnTo>
                  <a:lnTo>
                    <a:pt x="946877" y="72544"/>
                  </a:lnTo>
                  <a:lnTo>
                    <a:pt x="950686" y="71574"/>
                  </a:lnTo>
                  <a:lnTo>
                    <a:pt x="951014" y="74244"/>
                  </a:lnTo>
                  <a:lnTo>
                    <a:pt x="949023" y="79339"/>
                  </a:lnTo>
                  <a:lnTo>
                    <a:pt x="905227" y="117704"/>
                  </a:lnTo>
                  <a:lnTo>
                    <a:pt x="842613" y="161965"/>
                  </a:lnTo>
                  <a:lnTo>
                    <a:pt x="786643" y="194228"/>
                  </a:lnTo>
                  <a:lnTo>
                    <a:pt x="738697" y="220398"/>
                  </a:lnTo>
                  <a:lnTo>
                    <a:pt x="684208" y="249153"/>
                  </a:lnTo>
                  <a:lnTo>
                    <a:pt x="626061" y="283954"/>
                  </a:lnTo>
                  <a:lnTo>
                    <a:pt x="566832" y="316987"/>
                  </a:lnTo>
                  <a:lnTo>
                    <a:pt x="507280" y="353056"/>
                  </a:lnTo>
                  <a:lnTo>
                    <a:pt x="447634" y="386463"/>
                  </a:lnTo>
                  <a:lnTo>
                    <a:pt x="404904" y="410139"/>
                  </a:lnTo>
                  <a:lnTo>
                    <a:pt x="361228" y="434294"/>
                  </a:lnTo>
                  <a:lnTo>
                    <a:pt x="299355" y="466536"/>
                  </a:lnTo>
                  <a:lnTo>
                    <a:pt x="239020" y="497090"/>
                  </a:lnTo>
                  <a:lnTo>
                    <a:pt x="180247" y="527144"/>
                  </a:lnTo>
                  <a:lnTo>
                    <a:pt x="128445" y="554839"/>
                  </a:lnTo>
                  <a:lnTo>
                    <a:pt x="70772" y="578167"/>
                  </a:lnTo>
                  <a:lnTo>
                    <a:pt x="9816" y="603098"/>
                  </a:lnTo>
                  <a:lnTo>
                    <a:pt x="0" y="60681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551432" y="2347676"/>
              <a:ext cx="1858936" cy="1131501"/>
            </a:xfrm>
            <a:custGeom>
              <a:avLst/>
              <a:gdLst/>
              <a:ahLst/>
              <a:cxnLst/>
              <a:rect l="0" t="0" r="0" b="0"/>
              <a:pathLst>
                <a:path w="1858936" h="1131501">
                  <a:moveTo>
                    <a:pt x="1858935" y="517285"/>
                  </a:moveTo>
                  <a:lnTo>
                    <a:pt x="1848373" y="533128"/>
                  </a:lnTo>
                  <a:lnTo>
                    <a:pt x="1786472" y="582156"/>
                  </a:lnTo>
                  <a:lnTo>
                    <a:pt x="1731316" y="611646"/>
                  </a:lnTo>
                  <a:lnTo>
                    <a:pt x="1672157" y="649248"/>
                  </a:lnTo>
                  <a:lnTo>
                    <a:pt x="1619974" y="679264"/>
                  </a:lnTo>
                  <a:lnTo>
                    <a:pt x="1567092" y="711516"/>
                  </a:lnTo>
                  <a:lnTo>
                    <a:pt x="1507234" y="747116"/>
                  </a:lnTo>
                  <a:lnTo>
                    <a:pt x="1448741" y="786079"/>
                  </a:lnTo>
                  <a:lnTo>
                    <a:pt x="1389578" y="820425"/>
                  </a:lnTo>
                  <a:lnTo>
                    <a:pt x="1335316" y="856439"/>
                  </a:lnTo>
                  <a:lnTo>
                    <a:pt x="1282022" y="895484"/>
                  </a:lnTo>
                  <a:lnTo>
                    <a:pt x="1228921" y="935128"/>
                  </a:lnTo>
                  <a:lnTo>
                    <a:pt x="1173413" y="976962"/>
                  </a:lnTo>
                  <a:lnTo>
                    <a:pt x="1112928" y="1023931"/>
                  </a:lnTo>
                  <a:lnTo>
                    <a:pt x="1050240" y="1077649"/>
                  </a:lnTo>
                  <a:lnTo>
                    <a:pt x="1011460" y="1110832"/>
                  </a:lnTo>
                  <a:lnTo>
                    <a:pt x="982964" y="1125449"/>
                  </a:lnTo>
                  <a:lnTo>
                    <a:pt x="948239" y="1131500"/>
                  </a:lnTo>
                  <a:lnTo>
                    <a:pt x="928791" y="1127020"/>
                  </a:lnTo>
                  <a:lnTo>
                    <a:pt x="902467" y="1109122"/>
                  </a:lnTo>
                  <a:lnTo>
                    <a:pt x="846072" y="1063751"/>
                  </a:lnTo>
                  <a:lnTo>
                    <a:pt x="786342" y="1019868"/>
                  </a:lnTo>
                  <a:lnTo>
                    <a:pt x="729174" y="982130"/>
                  </a:lnTo>
                  <a:lnTo>
                    <a:pt x="692262" y="954187"/>
                  </a:lnTo>
                  <a:lnTo>
                    <a:pt x="673912" y="936947"/>
                  </a:lnTo>
                  <a:lnTo>
                    <a:pt x="614249" y="900262"/>
                  </a:lnTo>
                  <a:lnTo>
                    <a:pt x="564829" y="870367"/>
                  </a:lnTo>
                  <a:lnTo>
                    <a:pt x="506124" y="841582"/>
                  </a:lnTo>
                  <a:lnTo>
                    <a:pt x="447890" y="808999"/>
                  </a:lnTo>
                  <a:lnTo>
                    <a:pt x="388941" y="775916"/>
                  </a:lnTo>
                  <a:lnTo>
                    <a:pt x="330388" y="743872"/>
                  </a:lnTo>
                  <a:lnTo>
                    <a:pt x="277688" y="718174"/>
                  </a:lnTo>
                  <a:lnTo>
                    <a:pt x="219685" y="694089"/>
                  </a:lnTo>
                  <a:lnTo>
                    <a:pt x="158052" y="664229"/>
                  </a:lnTo>
                  <a:lnTo>
                    <a:pt x="107549" y="639525"/>
                  </a:lnTo>
                  <a:lnTo>
                    <a:pt x="49673" y="609704"/>
                  </a:lnTo>
                  <a:lnTo>
                    <a:pt x="8891" y="588841"/>
                  </a:lnTo>
                  <a:lnTo>
                    <a:pt x="3284" y="580463"/>
                  </a:lnTo>
                  <a:lnTo>
                    <a:pt x="0" y="559365"/>
                  </a:lnTo>
                  <a:lnTo>
                    <a:pt x="8121" y="538198"/>
                  </a:lnTo>
                  <a:lnTo>
                    <a:pt x="34282" y="507639"/>
                  </a:lnTo>
                  <a:lnTo>
                    <a:pt x="87676" y="465580"/>
                  </a:lnTo>
                  <a:lnTo>
                    <a:pt x="150079" y="423452"/>
                  </a:lnTo>
                  <a:lnTo>
                    <a:pt x="206393" y="390061"/>
                  </a:lnTo>
                  <a:lnTo>
                    <a:pt x="260420" y="361851"/>
                  </a:lnTo>
                  <a:lnTo>
                    <a:pt x="321608" y="328154"/>
                  </a:lnTo>
                  <a:lnTo>
                    <a:pt x="370458" y="304906"/>
                  </a:lnTo>
                  <a:lnTo>
                    <a:pt x="419934" y="277509"/>
                  </a:lnTo>
                  <a:lnTo>
                    <a:pt x="469594" y="249495"/>
                  </a:lnTo>
                  <a:lnTo>
                    <a:pt x="519310" y="225598"/>
                  </a:lnTo>
                  <a:lnTo>
                    <a:pt x="570147" y="199113"/>
                  </a:lnTo>
                  <a:lnTo>
                    <a:pt x="625616" y="175668"/>
                  </a:lnTo>
                  <a:lnTo>
                    <a:pt x="677544" y="149317"/>
                  </a:lnTo>
                  <a:lnTo>
                    <a:pt x="727931" y="125912"/>
                  </a:lnTo>
                  <a:lnTo>
                    <a:pt x="776757" y="99573"/>
                  </a:lnTo>
                  <a:lnTo>
                    <a:pt x="836372" y="73256"/>
                  </a:lnTo>
                  <a:lnTo>
                    <a:pt x="895758" y="51805"/>
                  </a:lnTo>
                  <a:lnTo>
                    <a:pt x="952608" y="22679"/>
                  </a:lnTo>
                  <a:lnTo>
                    <a:pt x="1015258" y="3192"/>
                  </a:lnTo>
                  <a:lnTo>
                    <a:pt x="103326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448321" y="3451880"/>
              <a:ext cx="106538" cy="1203627"/>
            </a:xfrm>
            <a:custGeom>
              <a:avLst/>
              <a:gdLst/>
              <a:ahLst/>
              <a:cxnLst/>
              <a:rect l="0" t="0" r="0" b="0"/>
              <a:pathLst>
                <a:path w="106538" h="1203627">
                  <a:moveTo>
                    <a:pt x="106537" y="0"/>
                  </a:moveTo>
                  <a:lnTo>
                    <a:pt x="90653" y="18094"/>
                  </a:lnTo>
                  <a:lnTo>
                    <a:pt x="59769" y="74460"/>
                  </a:lnTo>
                  <a:lnTo>
                    <a:pt x="41460" y="129619"/>
                  </a:lnTo>
                  <a:lnTo>
                    <a:pt x="31744" y="190815"/>
                  </a:lnTo>
                  <a:lnTo>
                    <a:pt x="29084" y="239182"/>
                  </a:lnTo>
                  <a:lnTo>
                    <a:pt x="27586" y="295001"/>
                  </a:lnTo>
                  <a:lnTo>
                    <a:pt x="27142" y="344822"/>
                  </a:lnTo>
                  <a:lnTo>
                    <a:pt x="32291" y="394585"/>
                  </a:lnTo>
                  <a:lnTo>
                    <a:pt x="40817" y="444331"/>
                  </a:lnTo>
                  <a:lnTo>
                    <a:pt x="50344" y="499353"/>
                  </a:lnTo>
                  <a:lnTo>
                    <a:pt x="60167" y="552377"/>
                  </a:lnTo>
                  <a:lnTo>
                    <a:pt x="64796" y="603089"/>
                  </a:lnTo>
                  <a:lnTo>
                    <a:pt x="71449" y="658397"/>
                  </a:lnTo>
                  <a:lnTo>
                    <a:pt x="75140" y="716786"/>
                  </a:lnTo>
                  <a:lnTo>
                    <a:pt x="76233" y="770808"/>
                  </a:lnTo>
                  <a:lnTo>
                    <a:pt x="76557" y="827096"/>
                  </a:lnTo>
                  <a:lnTo>
                    <a:pt x="66091" y="880495"/>
                  </a:lnTo>
                  <a:lnTo>
                    <a:pt x="59552" y="931319"/>
                  </a:lnTo>
                  <a:lnTo>
                    <a:pt x="52333" y="981379"/>
                  </a:lnTo>
                  <a:lnTo>
                    <a:pt x="43194" y="1031213"/>
                  </a:lnTo>
                  <a:lnTo>
                    <a:pt x="37040" y="1089622"/>
                  </a:lnTo>
                  <a:lnTo>
                    <a:pt x="29275" y="1146682"/>
                  </a:lnTo>
                  <a:lnTo>
                    <a:pt x="22133" y="1200282"/>
                  </a:lnTo>
                  <a:lnTo>
                    <a:pt x="19319" y="1203626"/>
                  </a:lnTo>
                  <a:lnTo>
                    <a:pt x="16337" y="1201434"/>
                  </a:lnTo>
                  <a:lnTo>
                    <a:pt x="10078" y="1184998"/>
                  </a:lnTo>
                  <a:lnTo>
                    <a:pt x="0" y="1126304"/>
                  </a:lnTo>
                  <a:lnTo>
                    <a:pt x="2963" y="1071480"/>
                  </a:lnTo>
                  <a:lnTo>
                    <a:pt x="5846" y="1020820"/>
                  </a:lnTo>
                  <a:lnTo>
                    <a:pt x="6700" y="969089"/>
                  </a:lnTo>
                  <a:lnTo>
                    <a:pt x="12234" y="913479"/>
                  </a:lnTo>
                  <a:lnTo>
                    <a:pt x="20874" y="855001"/>
                  </a:lnTo>
                  <a:lnTo>
                    <a:pt x="30434" y="795672"/>
                  </a:lnTo>
                  <a:lnTo>
                    <a:pt x="34986" y="736091"/>
                  </a:lnTo>
                  <a:lnTo>
                    <a:pt x="38999" y="693377"/>
                  </a:lnTo>
                  <a:lnTo>
                    <a:pt x="44466" y="649708"/>
                  </a:lnTo>
                  <a:lnTo>
                    <a:pt x="52653" y="587839"/>
                  </a:lnTo>
                  <a:lnTo>
                    <a:pt x="56675" y="527505"/>
                  </a:lnTo>
                  <a:lnTo>
                    <a:pt x="62165" y="467626"/>
                  </a:lnTo>
                  <a:lnTo>
                    <a:pt x="59985" y="408988"/>
                  </a:lnTo>
                  <a:lnTo>
                    <a:pt x="63146" y="356121"/>
                  </a:lnTo>
                  <a:lnTo>
                    <a:pt x="59170" y="305456"/>
                  </a:lnTo>
                  <a:lnTo>
                    <a:pt x="57500" y="255442"/>
                  </a:lnTo>
                  <a:lnTo>
                    <a:pt x="53989" y="194925"/>
                  </a:lnTo>
                  <a:lnTo>
                    <a:pt x="48261" y="145105"/>
                  </a:lnTo>
                  <a:lnTo>
                    <a:pt x="52549" y="95312"/>
                  </a:lnTo>
                  <a:lnTo>
                    <a:pt x="60820" y="54399"/>
                  </a:lnTo>
                  <a:lnTo>
                    <a:pt x="63901" y="50635"/>
                  </a:lnTo>
                  <a:lnTo>
                    <a:pt x="67060" y="52547"/>
                  </a:lnTo>
                  <a:lnTo>
                    <a:pt x="70271" y="58243"/>
                  </a:lnTo>
                  <a:lnTo>
                    <a:pt x="75425" y="113930"/>
                  </a:lnTo>
                  <a:lnTo>
                    <a:pt x="76444" y="176347"/>
                  </a:lnTo>
                  <a:lnTo>
                    <a:pt x="76644" y="236860"/>
                  </a:lnTo>
                  <a:lnTo>
                    <a:pt x="71398" y="285593"/>
                  </a:lnTo>
                  <a:lnTo>
                    <a:pt x="68125" y="340315"/>
                  </a:lnTo>
                  <a:lnTo>
                    <a:pt x="67154" y="398531"/>
                  </a:lnTo>
                  <a:lnTo>
                    <a:pt x="66867" y="457781"/>
                  </a:lnTo>
                  <a:lnTo>
                    <a:pt x="61501" y="517339"/>
                  </a:lnTo>
                  <a:lnTo>
                    <a:pt x="58888" y="560047"/>
                  </a:lnTo>
                  <a:lnTo>
                    <a:pt x="56621" y="603714"/>
                  </a:lnTo>
                  <a:lnTo>
                    <a:pt x="49132" y="665583"/>
                  </a:lnTo>
                  <a:lnTo>
                    <a:pt x="41017" y="725916"/>
                  </a:lnTo>
                  <a:lnTo>
                    <a:pt x="35911" y="785794"/>
                  </a:lnTo>
                  <a:lnTo>
                    <a:pt x="23591" y="845538"/>
                  </a:lnTo>
                  <a:lnTo>
                    <a:pt x="17853" y="904136"/>
                  </a:lnTo>
                  <a:lnTo>
                    <a:pt x="10749" y="955885"/>
                  </a:lnTo>
                  <a:lnTo>
                    <a:pt x="7788" y="1010593"/>
                  </a:lnTo>
                  <a:lnTo>
                    <a:pt x="7059" y="104451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888357" y="3707443"/>
            <a:ext cx="1223578" cy="450731"/>
            <a:chOff x="5888357" y="3707443"/>
            <a:chExt cx="1223578" cy="450731"/>
          </a:xfrm>
        </p:grpSpPr>
        <p:sp>
          <p:nvSpPr>
            <p:cNvPr id="33" name="Freeform 32"/>
            <p:cNvSpPr/>
            <p:nvPr/>
          </p:nvSpPr>
          <p:spPr>
            <a:xfrm>
              <a:off x="5888357" y="3969574"/>
              <a:ext cx="179061" cy="188600"/>
            </a:xfrm>
            <a:custGeom>
              <a:avLst/>
              <a:gdLst/>
              <a:ahLst/>
              <a:cxnLst/>
              <a:rect l="0" t="0" r="0" b="0"/>
              <a:pathLst>
                <a:path w="179061" h="188600">
                  <a:moveTo>
                    <a:pt x="0" y="9538"/>
                  </a:moveTo>
                  <a:lnTo>
                    <a:pt x="51158" y="1665"/>
                  </a:lnTo>
                  <a:lnTo>
                    <a:pt x="113636" y="0"/>
                  </a:lnTo>
                  <a:lnTo>
                    <a:pt x="159798" y="10274"/>
                  </a:lnTo>
                  <a:lnTo>
                    <a:pt x="167324" y="17766"/>
                  </a:lnTo>
                  <a:lnTo>
                    <a:pt x="170131" y="27182"/>
                  </a:lnTo>
                  <a:lnTo>
                    <a:pt x="167354" y="47223"/>
                  </a:lnTo>
                  <a:lnTo>
                    <a:pt x="158751" y="63499"/>
                  </a:lnTo>
                  <a:lnTo>
                    <a:pt x="144612" y="75154"/>
                  </a:lnTo>
                  <a:lnTo>
                    <a:pt x="86178" y="112484"/>
                  </a:lnTo>
                  <a:lnTo>
                    <a:pt x="46375" y="144211"/>
                  </a:lnTo>
                  <a:lnTo>
                    <a:pt x="43074" y="151270"/>
                  </a:lnTo>
                  <a:lnTo>
                    <a:pt x="43085" y="158186"/>
                  </a:lnTo>
                  <a:lnTo>
                    <a:pt x="45303" y="165008"/>
                  </a:lnTo>
                  <a:lnTo>
                    <a:pt x="51203" y="170660"/>
                  </a:lnTo>
                  <a:lnTo>
                    <a:pt x="69548" y="179889"/>
                  </a:lnTo>
                  <a:lnTo>
                    <a:pt x="124187" y="186878"/>
                  </a:lnTo>
                  <a:lnTo>
                    <a:pt x="179060" y="1885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172600" y="3707443"/>
              <a:ext cx="178795" cy="182140"/>
            </a:xfrm>
            <a:custGeom>
              <a:avLst/>
              <a:gdLst/>
              <a:ahLst/>
              <a:cxnLst/>
              <a:rect l="0" t="0" r="0" b="0"/>
              <a:pathLst>
                <a:path w="178795" h="182140">
                  <a:moveTo>
                    <a:pt x="4242" y="32922"/>
                  </a:moveTo>
                  <a:lnTo>
                    <a:pt x="14804" y="22361"/>
                  </a:lnTo>
                  <a:lnTo>
                    <a:pt x="42497" y="10511"/>
                  </a:lnTo>
                  <a:lnTo>
                    <a:pt x="89264" y="0"/>
                  </a:lnTo>
                  <a:lnTo>
                    <a:pt x="139842" y="448"/>
                  </a:lnTo>
                  <a:lnTo>
                    <a:pt x="164355" y="7805"/>
                  </a:lnTo>
                  <a:lnTo>
                    <a:pt x="173987" y="12861"/>
                  </a:lnTo>
                  <a:lnTo>
                    <a:pt x="178198" y="18443"/>
                  </a:lnTo>
                  <a:lnTo>
                    <a:pt x="178794" y="24375"/>
                  </a:lnTo>
                  <a:lnTo>
                    <a:pt x="173561" y="36861"/>
                  </a:lnTo>
                  <a:lnTo>
                    <a:pt x="163867" y="49779"/>
                  </a:lnTo>
                  <a:lnTo>
                    <a:pt x="103165" y="86915"/>
                  </a:lnTo>
                  <a:lnTo>
                    <a:pt x="45090" y="119015"/>
                  </a:lnTo>
                  <a:lnTo>
                    <a:pt x="2853" y="149401"/>
                  </a:lnTo>
                  <a:lnTo>
                    <a:pt x="0" y="155893"/>
                  </a:lnTo>
                  <a:lnTo>
                    <a:pt x="1414" y="162431"/>
                  </a:lnTo>
                  <a:lnTo>
                    <a:pt x="5673" y="169000"/>
                  </a:lnTo>
                  <a:lnTo>
                    <a:pt x="28090" y="176300"/>
                  </a:lnTo>
                  <a:lnTo>
                    <a:pt x="85957" y="180986"/>
                  </a:lnTo>
                  <a:lnTo>
                    <a:pt x="113668" y="18213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932874" y="3894249"/>
              <a:ext cx="179061" cy="149302"/>
            </a:xfrm>
            <a:custGeom>
              <a:avLst/>
              <a:gdLst/>
              <a:ahLst/>
              <a:cxnLst/>
              <a:rect l="0" t="0" r="0" b="0"/>
              <a:pathLst>
                <a:path w="179061" h="149302">
                  <a:moveTo>
                    <a:pt x="0" y="5281"/>
                  </a:moveTo>
                  <a:lnTo>
                    <a:pt x="58667" y="0"/>
                  </a:lnTo>
                  <a:lnTo>
                    <a:pt x="119786" y="4197"/>
                  </a:lnTo>
                  <a:lnTo>
                    <a:pt x="144978" y="9589"/>
                  </a:lnTo>
                  <a:lnTo>
                    <a:pt x="150812" y="15890"/>
                  </a:lnTo>
                  <a:lnTo>
                    <a:pt x="152491" y="24512"/>
                  </a:lnTo>
                  <a:lnTo>
                    <a:pt x="148461" y="43672"/>
                  </a:lnTo>
                  <a:lnTo>
                    <a:pt x="127862" y="73984"/>
                  </a:lnTo>
                  <a:lnTo>
                    <a:pt x="114304" y="86660"/>
                  </a:lnTo>
                  <a:lnTo>
                    <a:pt x="68967" y="112719"/>
                  </a:lnTo>
                  <a:lnTo>
                    <a:pt x="63663" y="120013"/>
                  </a:lnTo>
                  <a:lnTo>
                    <a:pt x="61232" y="128192"/>
                  </a:lnTo>
                  <a:lnTo>
                    <a:pt x="60717" y="136961"/>
                  </a:lnTo>
                  <a:lnTo>
                    <a:pt x="64795" y="142806"/>
                  </a:lnTo>
                  <a:lnTo>
                    <a:pt x="81116" y="149301"/>
                  </a:lnTo>
                  <a:lnTo>
                    <a:pt x="139080" y="146635"/>
                  </a:lnTo>
                  <a:lnTo>
                    <a:pt x="179060" y="14455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6863239" y="2949266"/>
            <a:ext cx="2805662" cy="801048"/>
            <a:chOff x="6863239" y="2949266"/>
            <a:chExt cx="2805662" cy="801048"/>
          </a:xfrm>
        </p:grpSpPr>
        <p:sp>
          <p:nvSpPr>
            <p:cNvPr id="37" name="Freeform 36"/>
            <p:cNvSpPr/>
            <p:nvPr/>
          </p:nvSpPr>
          <p:spPr>
            <a:xfrm>
              <a:off x="6863239" y="3382245"/>
              <a:ext cx="1173840" cy="368069"/>
            </a:xfrm>
            <a:custGeom>
              <a:avLst/>
              <a:gdLst/>
              <a:ahLst/>
              <a:cxnLst/>
              <a:rect l="0" t="0" r="0" b="0"/>
              <a:pathLst>
                <a:path w="1173840" h="368069">
                  <a:moveTo>
                    <a:pt x="0" y="368068"/>
                  </a:moveTo>
                  <a:lnTo>
                    <a:pt x="9048" y="345348"/>
                  </a:lnTo>
                  <a:lnTo>
                    <a:pt x="27120" y="324002"/>
                  </a:lnTo>
                  <a:lnTo>
                    <a:pt x="84287" y="277975"/>
                  </a:lnTo>
                  <a:lnTo>
                    <a:pt x="133663" y="248528"/>
                  </a:lnTo>
                  <a:lnTo>
                    <a:pt x="195575" y="213521"/>
                  </a:lnTo>
                  <a:lnTo>
                    <a:pt x="243140" y="191061"/>
                  </a:lnTo>
                  <a:lnTo>
                    <a:pt x="295965" y="168919"/>
                  </a:lnTo>
                  <a:lnTo>
                    <a:pt x="356286" y="144342"/>
                  </a:lnTo>
                  <a:lnTo>
                    <a:pt x="387846" y="132703"/>
                  </a:lnTo>
                  <a:lnTo>
                    <a:pt x="419940" y="121628"/>
                  </a:lnTo>
                  <a:lnTo>
                    <a:pt x="452388" y="110929"/>
                  </a:lnTo>
                  <a:lnTo>
                    <a:pt x="486179" y="101586"/>
                  </a:lnTo>
                  <a:lnTo>
                    <a:pt x="520865" y="93146"/>
                  </a:lnTo>
                  <a:lnTo>
                    <a:pt x="556146" y="85309"/>
                  </a:lnTo>
                  <a:lnTo>
                    <a:pt x="591826" y="77874"/>
                  </a:lnTo>
                  <a:lnTo>
                    <a:pt x="627771" y="70706"/>
                  </a:lnTo>
                  <a:lnTo>
                    <a:pt x="663893" y="63717"/>
                  </a:lnTo>
                  <a:lnTo>
                    <a:pt x="699027" y="56847"/>
                  </a:lnTo>
                  <a:lnTo>
                    <a:pt x="733503" y="50057"/>
                  </a:lnTo>
                  <a:lnTo>
                    <a:pt x="767539" y="43319"/>
                  </a:lnTo>
                  <a:lnTo>
                    <a:pt x="800179" y="37722"/>
                  </a:lnTo>
                  <a:lnTo>
                    <a:pt x="862972" y="28556"/>
                  </a:lnTo>
                  <a:lnTo>
                    <a:pt x="924039" y="20797"/>
                  </a:lnTo>
                  <a:lnTo>
                    <a:pt x="981023" y="14770"/>
                  </a:lnTo>
                  <a:lnTo>
                    <a:pt x="1028457" y="12091"/>
                  </a:lnTo>
                  <a:lnTo>
                    <a:pt x="1087164" y="5302"/>
                  </a:lnTo>
                  <a:lnTo>
                    <a:pt x="1145255" y="1048"/>
                  </a:lnTo>
                  <a:lnTo>
                    <a:pt x="117383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452910" y="3113713"/>
              <a:ext cx="429730" cy="416987"/>
            </a:xfrm>
            <a:custGeom>
              <a:avLst/>
              <a:gdLst/>
              <a:ahLst/>
              <a:cxnLst/>
              <a:rect l="0" t="0" r="0" b="0"/>
              <a:pathLst>
                <a:path w="429730" h="416987">
                  <a:moveTo>
                    <a:pt x="350146" y="29786"/>
                  </a:moveTo>
                  <a:lnTo>
                    <a:pt x="294763" y="7375"/>
                  </a:lnTo>
                  <a:lnTo>
                    <a:pt x="242471" y="1411"/>
                  </a:lnTo>
                  <a:lnTo>
                    <a:pt x="180070" y="233"/>
                  </a:lnTo>
                  <a:lnTo>
                    <a:pt x="119806" y="0"/>
                  </a:lnTo>
                  <a:lnTo>
                    <a:pt x="65327" y="7896"/>
                  </a:lnTo>
                  <a:lnTo>
                    <a:pt x="14939" y="23047"/>
                  </a:lnTo>
                  <a:lnTo>
                    <a:pt x="3985" y="28609"/>
                  </a:lnTo>
                  <a:lnTo>
                    <a:pt x="0" y="36738"/>
                  </a:lnTo>
                  <a:lnTo>
                    <a:pt x="658" y="46579"/>
                  </a:lnTo>
                  <a:lnTo>
                    <a:pt x="10232" y="67093"/>
                  </a:lnTo>
                  <a:lnTo>
                    <a:pt x="43396" y="98275"/>
                  </a:lnTo>
                  <a:lnTo>
                    <a:pt x="99661" y="133534"/>
                  </a:lnTo>
                  <a:lnTo>
                    <a:pt x="154440" y="169898"/>
                  </a:lnTo>
                  <a:lnTo>
                    <a:pt x="212870" y="209012"/>
                  </a:lnTo>
                  <a:lnTo>
                    <a:pt x="265882" y="242939"/>
                  </a:lnTo>
                  <a:lnTo>
                    <a:pt x="320792" y="300841"/>
                  </a:lnTo>
                  <a:lnTo>
                    <a:pt x="330837" y="319367"/>
                  </a:lnTo>
                  <a:lnTo>
                    <a:pt x="333090" y="341601"/>
                  </a:lnTo>
                  <a:lnTo>
                    <a:pt x="332144" y="353720"/>
                  </a:lnTo>
                  <a:lnTo>
                    <a:pt x="328197" y="362905"/>
                  </a:lnTo>
                  <a:lnTo>
                    <a:pt x="314970" y="376057"/>
                  </a:lnTo>
                  <a:lnTo>
                    <a:pt x="288880" y="394957"/>
                  </a:lnTo>
                  <a:lnTo>
                    <a:pt x="266914" y="402093"/>
                  </a:lnTo>
                  <a:lnTo>
                    <a:pt x="203765" y="413886"/>
                  </a:lnTo>
                  <a:lnTo>
                    <a:pt x="151096" y="416986"/>
                  </a:lnTo>
                  <a:lnTo>
                    <a:pt x="105477" y="414576"/>
                  </a:lnTo>
                  <a:lnTo>
                    <a:pt x="73397" y="407496"/>
                  </a:lnTo>
                  <a:lnTo>
                    <a:pt x="51772" y="393297"/>
                  </a:lnTo>
                  <a:lnTo>
                    <a:pt x="48436" y="383763"/>
                  </a:lnTo>
                  <a:lnTo>
                    <a:pt x="49528" y="372985"/>
                  </a:lnTo>
                  <a:lnTo>
                    <a:pt x="59584" y="350326"/>
                  </a:lnTo>
                  <a:lnTo>
                    <a:pt x="83889" y="320032"/>
                  </a:lnTo>
                  <a:lnTo>
                    <a:pt x="136884" y="277184"/>
                  </a:lnTo>
                  <a:lnTo>
                    <a:pt x="198281" y="239392"/>
                  </a:lnTo>
                  <a:lnTo>
                    <a:pt x="257157" y="198786"/>
                  </a:lnTo>
                  <a:lnTo>
                    <a:pt x="319999" y="156072"/>
                  </a:lnTo>
                  <a:lnTo>
                    <a:pt x="378858" y="108083"/>
                  </a:lnTo>
                  <a:lnTo>
                    <a:pt x="423575" y="53427"/>
                  </a:lnTo>
                  <a:lnTo>
                    <a:pt x="429729" y="39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9071647" y="3220895"/>
              <a:ext cx="348173" cy="340411"/>
            </a:xfrm>
            <a:custGeom>
              <a:avLst/>
              <a:gdLst/>
              <a:ahLst/>
              <a:cxnLst/>
              <a:rect l="0" t="0" r="0" b="0"/>
              <a:pathLst>
                <a:path w="348173" h="340411">
                  <a:moveTo>
                    <a:pt x="0" y="32029"/>
                  </a:moveTo>
                  <a:lnTo>
                    <a:pt x="15842" y="26748"/>
                  </a:lnTo>
                  <a:lnTo>
                    <a:pt x="19404" y="28509"/>
                  </a:lnTo>
                  <a:lnTo>
                    <a:pt x="20673" y="32998"/>
                  </a:lnTo>
                  <a:lnTo>
                    <a:pt x="17178" y="55159"/>
                  </a:lnTo>
                  <a:lnTo>
                    <a:pt x="11376" y="97636"/>
                  </a:lnTo>
                  <a:lnTo>
                    <a:pt x="12440" y="155438"/>
                  </a:lnTo>
                  <a:lnTo>
                    <a:pt x="20634" y="183408"/>
                  </a:lnTo>
                  <a:lnTo>
                    <a:pt x="34593" y="204681"/>
                  </a:lnTo>
                  <a:lnTo>
                    <a:pt x="65291" y="236351"/>
                  </a:lnTo>
                  <a:lnTo>
                    <a:pt x="96472" y="251856"/>
                  </a:lnTo>
                  <a:lnTo>
                    <a:pt x="133711" y="258170"/>
                  </a:lnTo>
                  <a:lnTo>
                    <a:pt x="167466" y="254760"/>
                  </a:lnTo>
                  <a:lnTo>
                    <a:pt x="221146" y="228927"/>
                  </a:lnTo>
                  <a:lnTo>
                    <a:pt x="263829" y="194675"/>
                  </a:lnTo>
                  <a:lnTo>
                    <a:pt x="293317" y="144656"/>
                  </a:lnTo>
                  <a:lnTo>
                    <a:pt x="318669" y="89032"/>
                  </a:lnTo>
                  <a:lnTo>
                    <a:pt x="332110" y="35470"/>
                  </a:lnTo>
                  <a:lnTo>
                    <a:pt x="330717" y="8873"/>
                  </a:lnTo>
                  <a:lnTo>
                    <a:pt x="327692" y="2223"/>
                  </a:lnTo>
                  <a:lnTo>
                    <a:pt x="323466" y="0"/>
                  </a:lnTo>
                  <a:lnTo>
                    <a:pt x="318438" y="729"/>
                  </a:lnTo>
                  <a:lnTo>
                    <a:pt x="306956" y="13328"/>
                  </a:lnTo>
                  <a:lnTo>
                    <a:pt x="300799" y="22878"/>
                  </a:lnTo>
                  <a:lnTo>
                    <a:pt x="292134" y="68004"/>
                  </a:lnTo>
                  <a:lnTo>
                    <a:pt x="289567" y="128657"/>
                  </a:lnTo>
                  <a:lnTo>
                    <a:pt x="296641" y="190017"/>
                  </a:lnTo>
                  <a:lnTo>
                    <a:pt x="305516" y="241321"/>
                  </a:lnTo>
                  <a:lnTo>
                    <a:pt x="321365" y="296439"/>
                  </a:lnTo>
                  <a:lnTo>
                    <a:pt x="348172" y="34041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9434433" y="2949266"/>
              <a:ext cx="234468" cy="234025"/>
            </a:xfrm>
            <a:custGeom>
              <a:avLst/>
              <a:gdLst/>
              <a:ahLst/>
              <a:cxnLst/>
              <a:rect l="0" t="0" r="0" b="0"/>
              <a:pathLst>
                <a:path w="234468" h="234025">
                  <a:moveTo>
                    <a:pt x="5282" y="45016"/>
                  </a:moveTo>
                  <a:lnTo>
                    <a:pt x="0" y="29173"/>
                  </a:lnTo>
                  <a:lnTo>
                    <a:pt x="1761" y="22296"/>
                  </a:lnTo>
                  <a:lnTo>
                    <a:pt x="12559" y="8759"/>
                  </a:lnTo>
                  <a:lnTo>
                    <a:pt x="34307" y="1269"/>
                  </a:lnTo>
                  <a:lnTo>
                    <a:pt x="77621" y="0"/>
                  </a:lnTo>
                  <a:lnTo>
                    <a:pt x="131207" y="9474"/>
                  </a:lnTo>
                  <a:lnTo>
                    <a:pt x="163440" y="24046"/>
                  </a:lnTo>
                  <a:lnTo>
                    <a:pt x="178000" y="41959"/>
                  </a:lnTo>
                  <a:lnTo>
                    <a:pt x="183430" y="52926"/>
                  </a:lnTo>
                  <a:lnTo>
                    <a:pt x="183733" y="62448"/>
                  </a:lnTo>
                  <a:lnTo>
                    <a:pt x="180620" y="71006"/>
                  </a:lnTo>
                  <a:lnTo>
                    <a:pt x="167213" y="86411"/>
                  </a:lnTo>
                  <a:lnTo>
                    <a:pt x="134808" y="106406"/>
                  </a:lnTo>
                  <a:lnTo>
                    <a:pt x="106048" y="117612"/>
                  </a:lnTo>
                  <a:lnTo>
                    <a:pt x="107829" y="117730"/>
                  </a:lnTo>
                  <a:lnTo>
                    <a:pt x="113438" y="116703"/>
                  </a:lnTo>
                  <a:lnTo>
                    <a:pt x="142455" y="120540"/>
                  </a:lnTo>
                  <a:lnTo>
                    <a:pt x="201887" y="145706"/>
                  </a:lnTo>
                  <a:lnTo>
                    <a:pt x="220878" y="159402"/>
                  </a:lnTo>
                  <a:lnTo>
                    <a:pt x="233002" y="176542"/>
                  </a:lnTo>
                  <a:lnTo>
                    <a:pt x="234467" y="184649"/>
                  </a:lnTo>
                  <a:lnTo>
                    <a:pt x="233233" y="192265"/>
                  </a:lnTo>
                  <a:lnTo>
                    <a:pt x="230200" y="199553"/>
                  </a:lnTo>
                  <a:lnTo>
                    <a:pt x="210088" y="220372"/>
                  </a:lnTo>
                  <a:lnTo>
                    <a:pt x="189521" y="227956"/>
                  </a:lnTo>
                  <a:lnTo>
                    <a:pt x="135012" y="232825"/>
                  </a:lnTo>
                  <a:lnTo>
                    <a:pt x="76552" y="233787"/>
                  </a:lnTo>
                  <a:lnTo>
                    <a:pt x="55020" y="23402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5115042" y="6097990"/>
            <a:ext cx="1638773" cy="583896"/>
            <a:chOff x="5115042" y="6097990"/>
            <a:chExt cx="1638773" cy="583896"/>
          </a:xfrm>
        </p:grpSpPr>
        <p:sp>
          <p:nvSpPr>
            <p:cNvPr id="42" name="Freeform 41"/>
            <p:cNvSpPr/>
            <p:nvPr/>
          </p:nvSpPr>
          <p:spPr>
            <a:xfrm>
              <a:off x="5115042" y="6097990"/>
              <a:ext cx="376544" cy="583896"/>
            </a:xfrm>
            <a:custGeom>
              <a:avLst/>
              <a:gdLst/>
              <a:ahLst/>
              <a:cxnLst/>
              <a:rect l="0" t="0" r="0" b="0"/>
              <a:pathLst>
                <a:path w="376544" h="583896">
                  <a:moveTo>
                    <a:pt x="375403" y="0"/>
                  </a:moveTo>
                  <a:lnTo>
                    <a:pt x="335066" y="13769"/>
                  </a:lnTo>
                  <a:lnTo>
                    <a:pt x="278965" y="37879"/>
                  </a:lnTo>
                  <a:lnTo>
                    <a:pt x="216025" y="80640"/>
                  </a:lnTo>
                  <a:lnTo>
                    <a:pt x="154887" y="143229"/>
                  </a:lnTo>
                  <a:lnTo>
                    <a:pt x="103168" y="206369"/>
                  </a:lnTo>
                  <a:lnTo>
                    <a:pt x="59425" y="265224"/>
                  </a:lnTo>
                  <a:lnTo>
                    <a:pt x="35542" y="312664"/>
                  </a:lnTo>
                  <a:lnTo>
                    <a:pt x="10615" y="375259"/>
                  </a:lnTo>
                  <a:lnTo>
                    <a:pt x="0" y="430526"/>
                  </a:lnTo>
                  <a:lnTo>
                    <a:pt x="5846" y="482912"/>
                  </a:lnTo>
                  <a:lnTo>
                    <a:pt x="15614" y="514837"/>
                  </a:lnTo>
                  <a:lnTo>
                    <a:pt x="49745" y="558281"/>
                  </a:lnTo>
                  <a:lnTo>
                    <a:pt x="77029" y="571612"/>
                  </a:lnTo>
                  <a:lnTo>
                    <a:pt x="138019" y="583895"/>
                  </a:lnTo>
                  <a:lnTo>
                    <a:pt x="198160" y="575700"/>
                  </a:lnTo>
                  <a:lnTo>
                    <a:pt x="233725" y="563699"/>
                  </a:lnTo>
                  <a:lnTo>
                    <a:pt x="292393" y="526589"/>
                  </a:lnTo>
                  <a:lnTo>
                    <a:pt x="331988" y="494970"/>
                  </a:lnTo>
                  <a:lnTo>
                    <a:pt x="372138" y="445363"/>
                  </a:lnTo>
                  <a:lnTo>
                    <a:pt x="376543" y="436178"/>
                  </a:lnTo>
                  <a:lnTo>
                    <a:pt x="375541" y="414181"/>
                  </a:lnTo>
                  <a:lnTo>
                    <a:pt x="372180" y="402126"/>
                  </a:lnTo>
                  <a:lnTo>
                    <a:pt x="365517" y="392984"/>
                  </a:lnTo>
                  <a:lnTo>
                    <a:pt x="346324" y="379879"/>
                  </a:lnTo>
                  <a:lnTo>
                    <a:pt x="310662" y="371567"/>
                  </a:lnTo>
                  <a:lnTo>
                    <a:pt x="266814" y="374385"/>
                  </a:lnTo>
                  <a:lnTo>
                    <a:pt x="229382" y="387502"/>
                  </a:lnTo>
                  <a:lnTo>
                    <a:pt x="171942" y="426055"/>
                  </a:lnTo>
                  <a:lnTo>
                    <a:pt x="155655" y="442474"/>
                  </a:lnTo>
                  <a:lnTo>
                    <a:pt x="141048" y="464508"/>
                  </a:lnTo>
                  <a:lnTo>
                    <a:pt x="126709" y="52723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591507" y="6117885"/>
              <a:ext cx="286903" cy="268591"/>
            </a:xfrm>
            <a:custGeom>
              <a:avLst/>
              <a:gdLst/>
              <a:ahLst/>
              <a:cxnLst/>
              <a:rect l="0" t="0" r="0" b="0"/>
              <a:pathLst>
                <a:path w="286903" h="268591">
                  <a:moveTo>
                    <a:pt x="286902" y="0"/>
                  </a:moveTo>
                  <a:lnTo>
                    <a:pt x="226288" y="52049"/>
                  </a:lnTo>
                  <a:lnTo>
                    <a:pt x="166533" y="99782"/>
                  </a:lnTo>
                  <a:lnTo>
                    <a:pt x="107916" y="148152"/>
                  </a:lnTo>
                  <a:lnTo>
                    <a:pt x="49694" y="190396"/>
                  </a:lnTo>
                  <a:lnTo>
                    <a:pt x="2450" y="234971"/>
                  </a:lnTo>
                  <a:lnTo>
                    <a:pt x="0" y="241756"/>
                  </a:lnTo>
                  <a:lnTo>
                    <a:pt x="578" y="248490"/>
                  </a:lnTo>
                  <a:lnTo>
                    <a:pt x="3173" y="255190"/>
                  </a:lnTo>
                  <a:lnTo>
                    <a:pt x="9325" y="259657"/>
                  </a:lnTo>
                  <a:lnTo>
                    <a:pt x="27950" y="264620"/>
                  </a:lnTo>
                  <a:lnTo>
                    <a:pt x="77037" y="260969"/>
                  </a:lnTo>
                  <a:lnTo>
                    <a:pt x="138805" y="259102"/>
                  </a:lnTo>
                  <a:lnTo>
                    <a:pt x="187756" y="258778"/>
                  </a:lnTo>
                  <a:lnTo>
                    <a:pt x="228419" y="261631"/>
                  </a:lnTo>
                  <a:lnTo>
                    <a:pt x="257058" y="2685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749088" y="6107938"/>
              <a:ext cx="129322" cy="487442"/>
            </a:xfrm>
            <a:custGeom>
              <a:avLst/>
              <a:gdLst/>
              <a:ahLst/>
              <a:cxnLst/>
              <a:rect l="0" t="0" r="0" b="0"/>
              <a:pathLst>
                <a:path w="129322" h="487442">
                  <a:moveTo>
                    <a:pt x="129321" y="0"/>
                  </a:moveTo>
                  <a:lnTo>
                    <a:pt x="115552" y="54105"/>
                  </a:lnTo>
                  <a:lnTo>
                    <a:pt x="92091" y="106357"/>
                  </a:lnTo>
                  <a:lnTo>
                    <a:pt x="70408" y="169581"/>
                  </a:lnTo>
                  <a:lnTo>
                    <a:pt x="53157" y="229761"/>
                  </a:lnTo>
                  <a:lnTo>
                    <a:pt x="39811" y="284090"/>
                  </a:lnTo>
                  <a:lnTo>
                    <a:pt x="24319" y="345587"/>
                  </a:lnTo>
                  <a:lnTo>
                    <a:pt x="15197" y="405990"/>
                  </a:lnTo>
                  <a:lnTo>
                    <a:pt x="2765" y="467204"/>
                  </a:lnTo>
                  <a:lnTo>
                    <a:pt x="0" y="48744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934904" y="6312661"/>
              <a:ext cx="271782" cy="295903"/>
            </a:xfrm>
            <a:custGeom>
              <a:avLst/>
              <a:gdLst/>
              <a:ahLst/>
              <a:cxnLst/>
              <a:rect l="0" t="0" r="0" b="0"/>
              <a:pathLst>
                <a:path w="271782" h="295903">
                  <a:moveTo>
                    <a:pt x="62879" y="14128"/>
                  </a:moveTo>
                  <a:lnTo>
                    <a:pt x="68160" y="29970"/>
                  </a:lnTo>
                  <a:lnTo>
                    <a:pt x="60882" y="66228"/>
                  </a:lnTo>
                  <a:lnTo>
                    <a:pt x="40209" y="122554"/>
                  </a:lnTo>
                  <a:lnTo>
                    <a:pt x="17400" y="179997"/>
                  </a:lnTo>
                  <a:lnTo>
                    <a:pt x="0" y="243113"/>
                  </a:lnTo>
                  <a:lnTo>
                    <a:pt x="2141" y="268432"/>
                  </a:lnTo>
                  <a:lnTo>
                    <a:pt x="5807" y="279826"/>
                  </a:lnTo>
                  <a:lnTo>
                    <a:pt x="12673" y="287421"/>
                  </a:lnTo>
                  <a:lnTo>
                    <a:pt x="32090" y="295861"/>
                  </a:lnTo>
                  <a:lnTo>
                    <a:pt x="41248" y="295902"/>
                  </a:lnTo>
                  <a:lnTo>
                    <a:pt x="57317" y="290051"/>
                  </a:lnTo>
                  <a:lnTo>
                    <a:pt x="116287" y="238539"/>
                  </a:lnTo>
                  <a:lnTo>
                    <a:pt x="167346" y="182855"/>
                  </a:lnTo>
                  <a:lnTo>
                    <a:pt x="200070" y="123519"/>
                  </a:lnTo>
                  <a:lnTo>
                    <a:pt x="231335" y="68977"/>
                  </a:lnTo>
                  <a:lnTo>
                    <a:pt x="254243" y="6381"/>
                  </a:lnTo>
                  <a:lnTo>
                    <a:pt x="254563" y="1226"/>
                  </a:lnTo>
                  <a:lnTo>
                    <a:pt x="252565" y="0"/>
                  </a:lnTo>
                  <a:lnTo>
                    <a:pt x="249023" y="1394"/>
                  </a:lnTo>
                  <a:lnTo>
                    <a:pt x="242140" y="11784"/>
                  </a:lnTo>
                  <a:lnTo>
                    <a:pt x="222060" y="73377"/>
                  </a:lnTo>
                  <a:lnTo>
                    <a:pt x="215048" y="123424"/>
                  </a:lnTo>
                  <a:lnTo>
                    <a:pt x="215917" y="173254"/>
                  </a:lnTo>
                  <a:lnTo>
                    <a:pt x="226123" y="220072"/>
                  </a:lnTo>
                  <a:lnTo>
                    <a:pt x="243147" y="256050"/>
                  </a:lnTo>
                  <a:lnTo>
                    <a:pt x="254634" y="270866"/>
                  </a:lnTo>
                  <a:lnTo>
                    <a:pt x="271781" y="28271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256424" y="6104839"/>
              <a:ext cx="214969" cy="271689"/>
            </a:xfrm>
            <a:custGeom>
              <a:avLst/>
              <a:gdLst/>
              <a:ahLst/>
              <a:cxnLst/>
              <a:rect l="0" t="0" r="0" b="0"/>
              <a:pathLst>
                <a:path w="214969" h="271689">
                  <a:moveTo>
                    <a:pt x="0" y="72733"/>
                  </a:moveTo>
                  <a:lnTo>
                    <a:pt x="10562" y="56890"/>
                  </a:lnTo>
                  <a:lnTo>
                    <a:pt x="38254" y="36476"/>
                  </a:lnTo>
                  <a:lnTo>
                    <a:pt x="95163" y="10879"/>
                  </a:lnTo>
                  <a:lnTo>
                    <a:pt x="141061" y="0"/>
                  </a:lnTo>
                  <a:lnTo>
                    <a:pt x="165488" y="985"/>
                  </a:lnTo>
                  <a:lnTo>
                    <a:pt x="174433" y="5006"/>
                  </a:lnTo>
                  <a:lnTo>
                    <a:pt x="187321" y="18315"/>
                  </a:lnTo>
                  <a:lnTo>
                    <a:pt x="188988" y="27612"/>
                  </a:lnTo>
                  <a:lnTo>
                    <a:pt x="184947" y="49731"/>
                  </a:lnTo>
                  <a:lnTo>
                    <a:pt x="170243" y="76479"/>
                  </a:lnTo>
                  <a:lnTo>
                    <a:pt x="116852" y="134645"/>
                  </a:lnTo>
                  <a:lnTo>
                    <a:pt x="103147" y="148515"/>
                  </a:lnTo>
                  <a:lnTo>
                    <a:pt x="103030" y="151992"/>
                  </a:lnTo>
                  <a:lnTo>
                    <a:pt x="107372" y="153205"/>
                  </a:lnTo>
                  <a:lnTo>
                    <a:pt x="165753" y="144520"/>
                  </a:lnTo>
                  <a:lnTo>
                    <a:pt x="191936" y="145535"/>
                  </a:lnTo>
                  <a:lnTo>
                    <a:pt x="210942" y="153355"/>
                  </a:lnTo>
                  <a:lnTo>
                    <a:pt x="214684" y="159640"/>
                  </a:lnTo>
                  <a:lnTo>
                    <a:pt x="214968" y="167146"/>
                  </a:lnTo>
                  <a:lnTo>
                    <a:pt x="209388" y="183224"/>
                  </a:lnTo>
                  <a:lnTo>
                    <a:pt x="199540" y="197738"/>
                  </a:lnTo>
                  <a:lnTo>
                    <a:pt x="147111" y="231766"/>
                  </a:lnTo>
                  <a:lnTo>
                    <a:pt x="94040" y="265782"/>
                  </a:lnTo>
                  <a:lnTo>
                    <a:pt x="79583" y="27168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624493" y="6376527"/>
              <a:ext cx="129322" cy="19897"/>
            </a:xfrm>
            <a:custGeom>
              <a:avLst/>
              <a:gdLst/>
              <a:ahLst/>
              <a:cxnLst/>
              <a:rect l="0" t="0" r="0" b="0"/>
              <a:pathLst>
                <a:path w="129322" h="19897">
                  <a:moveTo>
                    <a:pt x="0" y="19896"/>
                  </a:moveTo>
                  <a:lnTo>
                    <a:pt x="51158" y="12022"/>
                  </a:lnTo>
                  <a:lnTo>
                    <a:pt x="112730" y="2257"/>
                  </a:lnTo>
                  <a:lnTo>
                    <a:pt x="12932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564806" y="6495901"/>
              <a:ext cx="129322" cy="9949"/>
            </a:xfrm>
            <a:custGeom>
              <a:avLst/>
              <a:gdLst/>
              <a:ahLst/>
              <a:cxnLst/>
              <a:rect l="0" t="0" r="0" b="0"/>
              <a:pathLst>
                <a:path w="129322" h="9949">
                  <a:moveTo>
                    <a:pt x="0" y="0"/>
                  </a:moveTo>
                  <a:lnTo>
                    <a:pt x="55384" y="8565"/>
                  </a:lnTo>
                  <a:lnTo>
                    <a:pt x="110838" y="9765"/>
                  </a:lnTo>
                  <a:lnTo>
                    <a:pt x="129321"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4217130" y="5752553"/>
            <a:ext cx="3163395" cy="1064942"/>
            <a:chOff x="4217130" y="5752553"/>
            <a:chExt cx="3163395" cy="1064942"/>
          </a:xfrm>
        </p:grpSpPr>
        <p:sp>
          <p:nvSpPr>
            <p:cNvPr id="50" name="Freeform 49"/>
            <p:cNvSpPr/>
            <p:nvPr/>
          </p:nvSpPr>
          <p:spPr>
            <a:xfrm>
              <a:off x="7042277" y="6167624"/>
              <a:ext cx="338248" cy="193644"/>
            </a:xfrm>
            <a:custGeom>
              <a:avLst/>
              <a:gdLst/>
              <a:ahLst/>
              <a:cxnLst/>
              <a:rect l="0" t="0" r="0" b="0"/>
              <a:pathLst>
                <a:path w="338248" h="193644">
                  <a:moveTo>
                    <a:pt x="258665" y="0"/>
                  </a:moveTo>
                  <a:lnTo>
                    <a:pt x="226898" y="10152"/>
                  </a:lnTo>
                  <a:lnTo>
                    <a:pt x="166873" y="52637"/>
                  </a:lnTo>
                  <a:lnTo>
                    <a:pt x="109249" y="99646"/>
                  </a:lnTo>
                  <a:lnTo>
                    <a:pt x="50849" y="142309"/>
                  </a:lnTo>
                  <a:lnTo>
                    <a:pt x="3305" y="180989"/>
                  </a:lnTo>
                  <a:lnTo>
                    <a:pt x="0" y="186978"/>
                  </a:lnTo>
                  <a:lnTo>
                    <a:pt x="2218" y="190971"/>
                  </a:lnTo>
                  <a:lnTo>
                    <a:pt x="8117" y="193633"/>
                  </a:lnTo>
                  <a:lnTo>
                    <a:pt x="23516" y="193643"/>
                  </a:lnTo>
                  <a:lnTo>
                    <a:pt x="86014" y="182782"/>
                  </a:lnTo>
                  <a:lnTo>
                    <a:pt x="134682" y="180163"/>
                  </a:lnTo>
                  <a:lnTo>
                    <a:pt x="187296" y="178282"/>
                  </a:lnTo>
                  <a:lnTo>
                    <a:pt x="242357" y="171251"/>
                  </a:lnTo>
                  <a:lnTo>
                    <a:pt x="300515" y="169535"/>
                  </a:lnTo>
                  <a:lnTo>
                    <a:pt x="318898" y="163405"/>
                  </a:lnTo>
                  <a:lnTo>
                    <a:pt x="338247" y="14921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251203" y="6147729"/>
              <a:ext cx="39792" cy="417808"/>
            </a:xfrm>
            <a:custGeom>
              <a:avLst/>
              <a:gdLst/>
              <a:ahLst/>
              <a:cxnLst/>
              <a:rect l="0" t="0" r="0" b="0"/>
              <a:pathLst>
                <a:path w="39792" h="417808">
                  <a:moveTo>
                    <a:pt x="39791" y="0"/>
                  </a:moveTo>
                  <a:lnTo>
                    <a:pt x="25944" y="52100"/>
                  </a:lnTo>
                  <a:lnTo>
                    <a:pt x="21687" y="103124"/>
                  </a:lnTo>
                  <a:lnTo>
                    <a:pt x="15146" y="149683"/>
                  </a:lnTo>
                  <a:lnTo>
                    <a:pt x="11488" y="207322"/>
                  </a:lnTo>
                  <a:lnTo>
                    <a:pt x="10403" y="257559"/>
                  </a:lnTo>
                  <a:lnTo>
                    <a:pt x="10082" y="316288"/>
                  </a:lnTo>
                  <a:lnTo>
                    <a:pt x="3138" y="373682"/>
                  </a:lnTo>
                  <a:lnTo>
                    <a:pt x="0" y="41780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575255" y="5859243"/>
              <a:ext cx="2039291" cy="958252"/>
            </a:xfrm>
            <a:custGeom>
              <a:avLst/>
              <a:gdLst/>
              <a:ahLst/>
              <a:cxnLst/>
              <a:rect l="0" t="0" r="0" b="0"/>
              <a:pathLst>
                <a:path w="2039291" h="958252">
                  <a:moveTo>
                    <a:pt x="19890" y="189008"/>
                  </a:moveTo>
                  <a:lnTo>
                    <a:pt x="12017" y="241134"/>
                  </a:lnTo>
                  <a:lnTo>
                    <a:pt x="7609" y="296193"/>
                  </a:lnTo>
                  <a:lnTo>
                    <a:pt x="2251" y="347508"/>
                  </a:lnTo>
                  <a:lnTo>
                    <a:pt x="663" y="397715"/>
                  </a:lnTo>
                  <a:lnTo>
                    <a:pt x="193" y="450539"/>
                  </a:lnTo>
                  <a:lnTo>
                    <a:pt x="53" y="508193"/>
                  </a:lnTo>
                  <a:lnTo>
                    <a:pt x="12" y="564330"/>
                  </a:lnTo>
                  <a:lnTo>
                    <a:pt x="0" y="618912"/>
                  </a:lnTo>
                  <a:lnTo>
                    <a:pt x="2944" y="674139"/>
                  </a:lnTo>
                  <a:lnTo>
                    <a:pt x="7869" y="728451"/>
                  </a:lnTo>
                  <a:lnTo>
                    <a:pt x="12275" y="780650"/>
                  </a:lnTo>
                  <a:lnTo>
                    <a:pt x="18386" y="843178"/>
                  </a:lnTo>
                  <a:lnTo>
                    <a:pt x="27535" y="895075"/>
                  </a:lnTo>
                  <a:lnTo>
                    <a:pt x="37875" y="936989"/>
                  </a:lnTo>
                  <a:lnTo>
                    <a:pt x="48516" y="956567"/>
                  </a:lnTo>
                  <a:lnTo>
                    <a:pt x="54448" y="958251"/>
                  </a:lnTo>
                  <a:lnTo>
                    <a:pt x="60614" y="954953"/>
                  </a:lnTo>
                  <a:lnTo>
                    <a:pt x="72254" y="940602"/>
                  </a:lnTo>
                  <a:lnTo>
                    <a:pt x="81112" y="923172"/>
                  </a:lnTo>
                  <a:lnTo>
                    <a:pt x="91364" y="864324"/>
                  </a:lnTo>
                  <a:lnTo>
                    <a:pt x="97871" y="806897"/>
                  </a:lnTo>
                  <a:lnTo>
                    <a:pt x="104279" y="758699"/>
                  </a:lnTo>
                  <a:lnTo>
                    <a:pt x="107897" y="709417"/>
                  </a:lnTo>
                  <a:lnTo>
                    <a:pt x="114250" y="654532"/>
                  </a:lnTo>
                  <a:lnTo>
                    <a:pt x="123133" y="601549"/>
                  </a:lnTo>
                  <a:lnTo>
                    <a:pt x="132765" y="550848"/>
                  </a:lnTo>
                  <a:lnTo>
                    <a:pt x="137338" y="495544"/>
                  </a:lnTo>
                  <a:lnTo>
                    <a:pt x="143974" y="442436"/>
                  </a:lnTo>
                  <a:lnTo>
                    <a:pt x="152941" y="391700"/>
                  </a:lnTo>
                  <a:lnTo>
                    <a:pt x="162598" y="341665"/>
                  </a:lnTo>
                  <a:lnTo>
                    <a:pt x="175763" y="282083"/>
                  </a:lnTo>
                  <a:lnTo>
                    <a:pt x="189008" y="224136"/>
                  </a:lnTo>
                  <a:lnTo>
                    <a:pt x="205583" y="169808"/>
                  </a:lnTo>
                  <a:lnTo>
                    <a:pt x="227443" y="108903"/>
                  </a:lnTo>
                  <a:lnTo>
                    <a:pt x="245955" y="72427"/>
                  </a:lnTo>
                  <a:lnTo>
                    <a:pt x="264791" y="56875"/>
                  </a:lnTo>
                  <a:lnTo>
                    <a:pt x="318188" y="37885"/>
                  </a:lnTo>
                  <a:lnTo>
                    <a:pt x="370492" y="38268"/>
                  </a:lnTo>
                  <a:lnTo>
                    <a:pt x="426872" y="40445"/>
                  </a:lnTo>
                  <a:lnTo>
                    <a:pt x="480667" y="45389"/>
                  </a:lnTo>
                  <a:lnTo>
                    <a:pt x="539222" y="41941"/>
                  </a:lnTo>
                  <a:lnTo>
                    <a:pt x="582665" y="40747"/>
                  </a:lnTo>
                  <a:lnTo>
                    <a:pt x="627764" y="40216"/>
                  </a:lnTo>
                  <a:lnTo>
                    <a:pt x="675809" y="39980"/>
                  </a:lnTo>
                  <a:lnTo>
                    <a:pt x="730322" y="39875"/>
                  </a:lnTo>
                  <a:lnTo>
                    <a:pt x="787709" y="36881"/>
                  </a:lnTo>
                  <a:lnTo>
                    <a:pt x="847479" y="32971"/>
                  </a:lnTo>
                  <a:lnTo>
                    <a:pt x="910887" y="31233"/>
                  </a:lnTo>
                  <a:lnTo>
                    <a:pt x="944376" y="30770"/>
                  </a:lnTo>
                  <a:lnTo>
                    <a:pt x="978860" y="30461"/>
                  </a:lnTo>
                  <a:lnTo>
                    <a:pt x="1014007" y="30255"/>
                  </a:lnTo>
                  <a:lnTo>
                    <a:pt x="1049598" y="30118"/>
                  </a:lnTo>
                  <a:lnTo>
                    <a:pt x="1085483" y="30027"/>
                  </a:lnTo>
                  <a:lnTo>
                    <a:pt x="1121565" y="29965"/>
                  </a:lnTo>
                  <a:lnTo>
                    <a:pt x="1158883" y="29925"/>
                  </a:lnTo>
                  <a:lnTo>
                    <a:pt x="1197026" y="29898"/>
                  </a:lnTo>
                  <a:lnTo>
                    <a:pt x="1235718" y="29879"/>
                  </a:lnTo>
                  <a:lnTo>
                    <a:pt x="1273671" y="29867"/>
                  </a:lnTo>
                  <a:lnTo>
                    <a:pt x="1311131" y="29859"/>
                  </a:lnTo>
                  <a:lnTo>
                    <a:pt x="1348264" y="29854"/>
                  </a:lnTo>
                  <a:lnTo>
                    <a:pt x="1386282" y="28745"/>
                  </a:lnTo>
                  <a:lnTo>
                    <a:pt x="1424892" y="26900"/>
                  </a:lnTo>
                  <a:lnTo>
                    <a:pt x="1463895" y="24565"/>
                  </a:lnTo>
                  <a:lnTo>
                    <a:pt x="1502055" y="23008"/>
                  </a:lnTo>
                  <a:lnTo>
                    <a:pt x="1539654" y="21970"/>
                  </a:lnTo>
                  <a:lnTo>
                    <a:pt x="1576878" y="21279"/>
                  </a:lnTo>
                  <a:lnTo>
                    <a:pt x="1613852" y="19712"/>
                  </a:lnTo>
                  <a:lnTo>
                    <a:pt x="1650661" y="17563"/>
                  </a:lnTo>
                  <a:lnTo>
                    <a:pt x="1687358" y="15024"/>
                  </a:lnTo>
                  <a:lnTo>
                    <a:pt x="1722876" y="13332"/>
                  </a:lnTo>
                  <a:lnTo>
                    <a:pt x="1757608" y="12204"/>
                  </a:lnTo>
                  <a:lnTo>
                    <a:pt x="1791815" y="11452"/>
                  </a:lnTo>
                  <a:lnTo>
                    <a:pt x="1853403" y="10616"/>
                  </a:lnTo>
                  <a:lnTo>
                    <a:pt x="1908040" y="9139"/>
                  </a:lnTo>
                  <a:lnTo>
                    <a:pt x="1954429" y="4799"/>
                  </a:lnTo>
                  <a:lnTo>
                    <a:pt x="2007268" y="1421"/>
                  </a:lnTo>
                  <a:lnTo>
                    <a:pt x="203929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217130" y="5752553"/>
              <a:ext cx="307172" cy="325542"/>
            </a:xfrm>
            <a:custGeom>
              <a:avLst/>
              <a:gdLst/>
              <a:ahLst/>
              <a:cxnLst/>
              <a:rect l="0" t="0" r="0" b="0"/>
              <a:pathLst>
                <a:path w="307172" h="325542">
                  <a:moveTo>
                    <a:pt x="59686" y="47003"/>
                  </a:moveTo>
                  <a:lnTo>
                    <a:pt x="111786" y="19311"/>
                  </a:lnTo>
                  <a:lnTo>
                    <a:pt x="160981" y="2765"/>
                  </a:lnTo>
                  <a:lnTo>
                    <a:pt x="211284" y="0"/>
                  </a:lnTo>
                  <a:lnTo>
                    <a:pt x="259470" y="6794"/>
                  </a:lnTo>
                  <a:lnTo>
                    <a:pt x="284432" y="16606"/>
                  </a:lnTo>
                  <a:lnTo>
                    <a:pt x="300685" y="34230"/>
                  </a:lnTo>
                  <a:lnTo>
                    <a:pt x="306566" y="45120"/>
                  </a:lnTo>
                  <a:lnTo>
                    <a:pt x="307171" y="56801"/>
                  </a:lnTo>
                  <a:lnTo>
                    <a:pt x="299001" y="81570"/>
                  </a:lnTo>
                  <a:lnTo>
                    <a:pt x="281039" y="109809"/>
                  </a:lnTo>
                  <a:lnTo>
                    <a:pt x="225252" y="158434"/>
                  </a:lnTo>
                  <a:lnTo>
                    <a:pt x="173312" y="179031"/>
                  </a:lnTo>
                  <a:lnTo>
                    <a:pt x="163069" y="179234"/>
                  </a:lnTo>
                  <a:lnTo>
                    <a:pt x="145794" y="173565"/>
                  </a:lnTo>
                  <a:lnTo>
                    <a:pt x="142513" y="168958"/>
                  </a:lnTo>
                  <a:lnTo>
                    <a:pt x="142537" y="163677"/>
                  </a:lnTo>
                  <a:lnTo>
                    <a:pt x="148459" y="151913"/>
                  </a:lnTo>
                  <a:lnTo>
                    <a:pt x="158459" y="139316"/>
                  </a:lnTo>
                  <a:lnTo>
                    <a:pt x="181798" y="125076"/>
                  </a:lnTo>
                  <a:lnTo>
                    <a:pt x="214995" y="119138"/>
                  </a:lnTo>
                  <a:lnTo>
                    <a:pt x="237033" y="123644"/>
                  </a:lnTo>
                  <a:lnTo>
                    <a:pt x="247552" y="127940"/>
                  </a:lnTo>
                  <a:lnTo>
                    <a:pt x="254564" y="135226"/>
                  </a:lnTo>
                  <a:lnTo>
                    <a:pt x="262356" y="155110"/>
                  </a:lnTo>
                  <a:lnTo>
                    <a:pt x="256977" y="178686"/>
                  </a:lnTo>
                  <a:lnTo>
                    <a:pt x="243533" y="201691"/>
                  </a:lnTo>
                  <a:lnTo>
                    <a:pt x="186631" y="255450"/>
                  </a:lnTo>
                  <a:lnTo>
                    <a:pt x="129112" y="292710"/>
                  </a:lnTo>
                  <a:lnTo>
                    <a:pt x="66668" y="315331"/>
                  </a:lnTo>
                  <a:lnTo>
                    <a:pt x="31911" y="322515"/>
                  </a:lnTo>
                  <a:lnTo>
                    <a:pt x="0" y="32554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5803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46300" y="177800"/>
            <a:ext cx="4826000" cy="661720"/>
          </a:xfrm>
          <a:prstGeom prst="rect">
            <a:avLst/>
          </a:prstGeom>
          <a:noFill/>
        </p:spPr>
        <p:txBody>
          <a:bodyPr vert="horz" rtlCol="0">
            <a:spAutoFit/>
          </a:bodyPr>
          <a:lstStyle/>
          <a:p>
            <a:r>
              <a:rPr lang="en-US" sz="3700" smtClean="0">
                <a:solidFill>
                  <a:srgbClr val="000000"/>
                </a:solidFill>
                <a:latin typeface="Arial - 49"/>
              </a:rPr>
              <a:t>Perfect Cubes:</a:t>
            </a:r>
            <a:endParaRPr lang="en-US" sz="3700">
              <a:solidFill>
                <a:srgbClr val="000000"/>
              </a:solidFill>
              <a:latin typeface="Arial - 49"/>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74700" y="1549400"/>
            <a:ext cx="7721473" cy="3601847"/>
          </a:xfrm>
          <a:prstGeom prst="rect">
            <a:avLst/>
          </a:prstGeom>
          <a:solidFill>
            <a:scrgbClr r="0" g="0" b="0">
              <a:alpha val="0"/>
            </a:scrgbClr>
          </a:solidFill>
        </p:spPr>
      </p:pic>
      <p:grpSp>
        <p:nvGrpSpPr>
          <p:cNvPr id="6" name="Group 5"/>
          <p:cNvGrpSpPr/>
          <p:nvPr/>
        </p:nvGrpSpPr>
        <p:grpSpPr>
          <a:xfrm>
            <a:off x="8559800" y="63500"/>
            <a:ext cx="1559052" cy="406655"/>
            <a:chOff x="8559800" y="63500"/>
            <a:chExt cx="1559052" cy="406655"/>
          </a:xfrm>
        </p:grpSpPr>
        <p:sp>
          <p:nvSpPr>
            <p:cNvPr id="4" name="TextBox 3"/>
            <p:cNvSpPr txBox="1"/>
            <p:nvPr/>
          </p:nvSpPr>
          <p:spPr>
            <a:xfrm>
              <a:off x="8575548" y="1143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 name="Freeform 4"/>
            <p:cNvSpPr/>
            <p:nvPr/>
          </p:nvSpPr>
          <p:spPr>
            <a:xfrm>
              <a:off x="8559800" y="635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746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60700" y="12700"/>
            <a:ext cx="5359400" cy="384721"/>
          </a:xfrm>
          <a:prstGeom prst="rect">
            <a:avLst/>
          </a:prstGeom>
          <a:noFill/>
        </p:spPr>
        <p:txBody>
          <a:bodyPr vert="horz" rtlCol="0">
            <a:spAutoFit/>
          </a:bodyPr>
          <a:lstStyle/>
          <a:p>
            <a:pPr algn="ctr"/>
            <a:r>
              <a:rPr lang="en-US" sz="1900" b="1" smtClean="0">
                <a:solidFill>
                  <a:srgbClr val="800080"/>
                </a:solidFill>
                <a:latin typeface="Arial - 25"/>
              </a:rPr>
              <a:t>How do we "undo" a cube?</a:t>
            </a:r>
            <a:endParaRPr lang="en-US" sz="1900" b="1">
              <a:solidFill>
                <a:srgbClr val="800080"/>
              </a:solidFill>
              <a:latin typeface="Arial - 25"/>
            </a:endParaRPr>
          </a:p>
        </p:txBody>
      </p:sp>
      <p:sp>
        <p:nvSpPr>
          <p:cNvPr id="3" name="TextBox 2"/>
          <p:cNvSpPr txBox="1"/>
          <p:nvPr/>
        </p:nvSpPr>
        <p:spPr>
          <a:xfrm>
            <a:off x="889000" y="381000"/>
            <a:ext cx="2209800" cy="1261884"/>
          </a:xfrm>
          <a:prstGeom prst="rect">
            <a:avLst/>
          </a:prstGeom>
          <a:noFill/>
        </p:spPr>
        <p:txBody>
          <a:bodyPr vert="horz" rtlCol="0">
            <a:spAutoFit/>
          </a:bodyPr>
          <a:lstStyle/>
          <a:p>
            <a:r>
              <a:rPr lang="en-US" sz="1900" b="1" u="sng" smtClean="0">
                <a:solidFill>
                  <a:srgbClr val="FF6820"/>
                </a:solidFill>
                <a:latin typeface="Arial - 25"/>
              </a:rPr>
              <a:t>Example 1:</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x3 = 8</a:t>
            </a:r>
            <a:endParaRPr lang="en-US" sz="1900" baseline="70000">
              <a:solidFill>
                <a:srgbClr val="FF6820"/>
              </a:solidFill>
              <a:latin typeface="Arial - 25"/>
            </a:endParaRPr>
          </a:p>
        </p:txBody>
      </p:sp>
      <p:sp>
        <p:nvSpPr>
          <p:cNvPr id="4" name="TextBox 3"/>
          <p:cNvSpPr txBox="1"/>
          <p:nvPr/>
        </p:nvSpPr>
        <p:spPr>
          <a:xfrm>
            <a:off x="190500" y="2527300"/>
            <a:ext cx="8356600" cy="1846659"/>
          </a:xfrm>
          <a:prstGeom prst="rect">
            <a:avLst/>
          </a:prstGeom>
          <a:noFill/>
        </p:spPr>
        <p:txBody>
          <a:bodyPr vert="horz" rtlCol="0">
            <a:spAutoFit/>
          </a:bodyPr>
          <a:lstStyle/>
          <a:p>
            <a:r>
              <a:rPr lang="en-US" sz="1900" b="1" u="sng" smtClean="0">
                <a:solidFill>
                  <a:srgbClr val="009300"/>
                </a:solidFill>
                <a:latin typeface="Arial - 26"/>
              </a:rPr>
              <a:t>You Try:</a:t>
            </a:r>
          </a:p>
          <a:p>
            <a:endParaRPr lang="en-US" sz="1900" b="1" u="sng" smtClean="0">
              <a:solidFill>
                <a:srgbClr val="009300"/>
              </a:solidFill>
              <a:latin typeface="Arial - 26"/>
            </a:endParaRPr>
          </a:p>
          <a:p>
            <a:r>
              <a:rPr lang="en-US" sz="1900" b="1" u="sng" smtClean="0">
                <a:solidFill>
                  <a:srgbClr val="009300"/>
                </a:solidFill>
                <a:latin typeface="Arial - 26"/>
              </a:rPr>
              <a:t>1.)   x3 = 125 2.)   x3 = 64</a:t>
            </a:r>
          </a:p>
          <a:p>
            <a:endParaRPr lang="en-US" sz="1900" b="1" u="sng" smtClean="0">
              <a:solidFill>
                <a:srgbClr val="009300"/>
              </a:solidFill>
              <a:latin typeface="Arial - 26"/>
            </a:endParaRPr>
          </a:p>
          <a:p>
            <a:r>
              <a:rPr lang="en-US" sz="1900" b="1" u="sng" smtClean="0">
                <a:solidFill>
                  <a:srgbClr val="009300"/>
                </a:solidFill>
                <a:latin typeface="Arial - 26"/>
              </a:rPr>
              <a:t> </a:t>
            </a:r>
          </a:p>
          <a:p>
            <a:r>
              <a:rPr lang="en-US" sz="1900" b="1" u="sng" smtClean="0">
                <a:solidFill>
                  <a:srgbClr val="009300"/>
                </a:solidFill>
                <a:latin typeface="Arial - 26"/>
              </a:rPr>
              <a:t> 3.) x3 = 27</a:t>
            </a:r>
            <a:endParaRPr lang="en-US" sz="1900" baseline="70000">
              <a:solidFill>
                <a:srgbClr val="009300"/>
              </a:solidFill>
              <a:latin typeface="Arial - 26"/>
            </a:endParaRPr>
          </a:p>
        </p:txBody>
      </p:sp>
      <p:sp>
        <p:nvSpPr>
          <p:cNvPr id="5" name="TextBox 4"/>
          <p:cNvSpPr txBox="1"/>
          <p:nvPr/>
        </p:nvSpPr>
        <p:spPr>
          <a:xfrm>
            <a:off x="8851900" y="38100"/>
            <a:ext cx="1270000" cy="261610"/>
          </a:xfrm>
          <a:prstGeom prst="rect">
            <a:avLst/>
          </a:prstGeom>
          <a:noFill/>
        </p:spPr>
        <p:txBody>
          <a:bodyPr vert="horz" rtlCol="0">
            <a:spAutoFit/>
          </a:bodyPr>
          <a:lstStyle/>
          <a:p>
            <a:r>
              <a:rPr lang="en-US" sz="1100" b="1" smtClean="0">
                <a:solidFill>
                  <a:srgbClr val="000000"/>
                </a:solidFill>
                <a:latin typeface="Arial - 15"/>
              </a:rPr>
              <a:t>concept 5</a:t>
            </a:r>
            <a:endParaRPr lang="en-US" sz="1100" b="1">
              <a:solidFill>
                <a:srgbClr val="000000"/>
              </a:solidFill>
              <a:latin typeface="Arial - 15"/>
            </a:endParaRPr>
          </a:p>
        </p:txBody>
      </p:sp>
      <p:grpSp>
        <p:nvGrpSpPr>
          <p:cNvPr id="8" name="Group 7"/>
          <p:cNvGrpSpPr/>
          <p:nvPr/>
        </p:nvGrpSpPr>
        <p:grpSpPr>
          <a:xfrm>
            <a:off x="8674100" y="381000"/>
            <a:ext cx="1559052" cy="406655"/>
            <a:chOff x="8674100" y="381000"/>
            <a:chExt cx="1559052" cy="406655"/>
          </a:xfrm>
        </p:grpSpPr>
        <p:sp>
          <p:nvSpPr>
            <p:cNvPr id="6" name="TextBox 5"/>
            <p:cNvSpPr txBox="1"/>
            <p:nvPr/>
          </p:nvSpPr>
          <p:spPr>
            <a:xfrm>
              <a:off x="8689848" y="4318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7" name="Freeform 6"/>
            <p:cNvSpPr/>
            <p:nvPr/>
          </p:nvSpPr>
          <p:spPr>
            <a:xfrm>
              <a:off x="8674100" y="3810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77808" y="1374023"/>
            <a:ext cx="1054466" cy="645357"/>
            <a:chOff x="277808" y="1374023"/>
            <a:chExt cx="1054466" cy="645357"/>
          </a:xfrm>
        </p:grpSpPr>
        <p:sp>
          <p:nvSpPr>
            <p:cNvPr id="9" name="Freeform 8"/>
            <p:cNvSpPr/>
            <p:nvPr/>
          </p:nvSpPr>
          <p:spPr>
            <a:xfrm>
              <a:off x="337495" y="1463270"/>
              <a:ext cx="994779" cy="556110"/>
            </a:xfrm>
            <a:custGeom>
              <a:avLst/>
              <a:gdLst/>
              <a:ahLst/>
              <a:cxnLst/>
              <a:rect l="0" t="0" r="0" b="0"/>
              <a:pathLst>
                <a:path w="994779" h="556110">
                  <a:moveTo>
                    <a:pt x="0" y="118427"/>
                  </a:moveTo>
                  <a:lnTo>
                    <a:pt x="9047" y="141147"/>
                  </a:lnTo>
                  <a:lnTo>
                    <a:pt x="43610" y="196165"/>
                  </a:lnTo>
                  <a:lnTo>
                    <a:pt x="71052" y="252786"/>
                  </a:lnTo>
                  <a:lnTo>
                    <a:pt x="97154" y="314662"/>
                  </a:lnTo>
                  <a:lnTo>
                    <a:pt x="117563" y="367198"/>
                  </a:lnTo>
                  <a:lnTo>
                    <a:pt x="142882" y="422853"/>
                  </a:lnTo>
                  <a:lnTo>
                    <a:pt x="166224" y="476421"/>
                  </a:lnTo>
                  <a:lnTo>
                    <a:pt x="186417" y="533802"/>
                  </a:lnTo>
                  <a:lnTo>
                    <a:pt x="197436" y="550259"/>
                  </a:lnTo>
                  <a:lnTo>
                    <a:pt x="204574" y="554426"/>
                  </a:lnTo>
                  <a:lnTo>
                    <a:pt x="221348" y="556109"/>
                  </a:lnTo>
                  <a:lnTo>
                    <a:pt x="229358" y="551695"/>
                  </a:lnTo>
                  <a:lnTo>
                    <a:pt x="264911" y="506025"/>
                  </a:lnTo>
                  <a:lnTo>
                    <a:pt x="295438" y="445782"/>
                  </a:lnTo>
                  <a:lnTo>
                    <a:pt x="311106" y="393467"/>
                  </a:lnTo>
                  <a:lnTo>
                    <a:pt x="328199" y="330254"/>
                  </a:lnTo>
                  <a:lnTo>
                    <a:pt x="343741" y="268930"/>
                  </a:lnTo>
                  <a:lnTo>
                    <a:pt x="347297" y="209849"/>
                  </a:lnTo>
                  <a:lnTo>
                    <a:pt x="353280" y="160557"/>
                  </a:lnTo>
                  <a:lnTo>
                    <a:pt x="371541" y="98737"/>
                  </a:lnTo>
                  <a:lnTo>
                    <a:pt x="383981" y="81675"/>
                  </a:lnTo>
                  <a:lnTo>
                    <a:pt x="401668" y="67828"/>
                  </a:lnTo>
                  <a:lnTo>
                    <a:pt x="451995" y="46985"/>
                  </a:lnTo>
                  <a:lnTo>
                    <a:pt x="501624" y="31309"/>
                  </a:lnTo>
                  <a:lnTo>
                    <a:pt x="552436" y="22611"/>
                  </a:lnTo>
                  <a:lnTo>
                    <a:pt x="609214" y="19673"/>
                  </a:lnTo>
                  <a:lnTo>
                    <a:pt x="663004" y="17987"/>
                  </a:lnTo>
                  <a:lnTo>
                    <a:pt x="716205" y="11104"/>
                  </a:lnTo>
                  <a:lnTo>
                    <a:pt x="769288" y="9417"/>
                  </a:lnTo>
                  <a:lnTo>
                    <a:pt x="824559" y="2247"/>
                  </a:lnTo>
                  <a:lnTo>
                    <a:pt x="878024" y="0"/>
                  </a:lnTo>
                  <a:lnTo>
                    <a:pt x="932552" y="439"/>
                  </a:lnTo>
                  <a:lnTo>
                    <a:pt x="994778" y="900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77808" y="1374023"/>
              <a:ext cx="150094" cy="164905"/>
            </a:xfrm>
            <a:custGeom>
              <a:avLst/>
              <a:gdLst/>
              <a:ahLst/>
              <a:cxnLst/>
              <a:rect l="0" t="0" r="0" b="0"/>
              <a:pathLst>
                <a:path w="150094" h="164905">
                  <a:moveTo>
                    <a:pt x="0" y="28614"/>
                  </a:moveTo>
                  <a:lnTo>
                    <a:pt x="15843" y="12771"/>
                  </a:lnTo>
                  <a:lnTo>
                    <a:pt x="35411" y="4993"/>
                  </a:lnTo>
                  <a:lnTo>
                    <a:pt x="83998" y="0"/>
                  </a:lnTo>
                  <a:lnTo>
                    <a:pt x="117735" y="4416"/>
                  </a:lnTo>
                  <a:lnTo>
                    <a:pt x="126018" y="9166"/>
                  </a:lnTo>
                  <a:lnTo>
                    <a:pt x="138170" y="23286"/>
                  </a:lnTo>
                  <a:lnTo>
                    <a:pt x="139641" y="30589"/>
                  </a:lnTo>
                  <a:lnTo>
                    <a:pt x="138412" y="37668"/>
                  </a:lnTo>
                  <a:lnTo>
                    <a:pt x="135382" y="44598"/>
                  </a:lnTo>
                  <a:lnTo>
                    <a:pt x="120225" y="55245"/>
                  </a:lnTo>
                  <a:lnTo>
                    <a:pt x="109994" y="59632"/>
                  </a:lnTo>
                  <a:lnTo>
                    <a:pt x="106488" y="63662"/>
                  </a:lnTo>
                  <a:lnTo>
                    <a:pt x="107468" y="67453"/>
                  </a:lnTo>
                  <a:lnTo>
                    <a:pt x="146369" y="113972"/>
                  </a:lnTo>
                  <a:lnTo>
                    <a:pt x="149529" y="121995"/>
                  </a:lnTo>
                  <a:lnTo>
                    <a:pt x="150093" y="139751"/>
                  </a:lnTo>
                  <a:lnTo>
                    <a:pt x="146485" y="146918"/>
                  </a:lnTo>
                  <a:lnTo>
                    <a:pt x="133634" y="157828"/>
                  </a:lnTo>
                  <a:lnTo>
                    <a:pt x="97194" y="164904"/>
                  </a:lnTo>
                  <a:lnTo>
                    <a:pt x="61958" y="161719"/>
                  </a:lnTo>
                  <a:lnTo>
                    <a:pt x="49643" y="156670"/>
                  </a:lnTo>
                  <a:lnTo>
                    <a:pt x="39792" y="14798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596137" y="2178564"/>
            <a:ext cx="318330" cy="258643"/>
            <a:chOff x="596137" y="2178564"/>
            <a:chExt cx="318330" cy="258643"/>
          </a:xfrm>
        </p:grpSpPr>
        <p:sp>
          <p:nvSpPr>
            <p:cNvPr id="12" name="Freeform 11"/>
            <p:cNvSpPr/>
            <p:nvPr/>
          </p:nvSpPr>
          <p:spPr>
            <a:xfrm>
              <a:off x="645876" y="2218355"/>
              <a:ext cx="268591" cy="218852"/>
            </a:xfrm>
            <a:custGeom>
              <a:avLst/>
              <a:gdLst/>
              <a:ahLst/>
              <a:cxnLst/>
              <a:rect l="0" t="0" r="0" b="0"/>
              <a:pathLst>
                <a:path w="268591" h="218852">
                  <a:moveTo>
                    <a:pt x="0" y="0"/>
                  </a:moveTo>
                  <a:lnTo>
                    <a:pt x="32973" y="41538"/>
                  </a:lnTo>
                  <a:lnTo>
                    <a:pt x="89805" y="87782"/>
                  </a:lnTo>
                  <a:lnTo>
                    <a:pt x="137327" y="131165"/>
                  </a:lnTo>
                  <a:lnTo>
                    <a:pt x="197390" y="178198"/>
                  </a:lnTo>
                  <a:lnTo>
                    <a:pt x="238438" y="205131"/>
                  </a:lnTo>
                  <a:lnTo>
                    <a:pt x="268590" y="21885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96137" y="2178564"/>
              <a:ext cx="228800" cy="248696"/>
            </a:xfrm>
            <a:custGeom>
              <a:avLst/>
              <a:gdLst/>
              <a:ahLst/>
              <a:cxnLst/>
              <a:rect l="0" t="0" r="0" b="0"/>
              <a:pathLst>
                <a:path w="228800" h="248696">
                  <a:moveTo>
                    <a:pt x="228799" y="0"/>
                  </a:moveTo>
                  <a:lnTo>
                    <a:pt x="218647" y="24931"/>
                  </a:lnTo>
                  <a:lnTo>
                    <a:pt x="169327" y="87848"/>
                  </a:lnTo>
                  <a:lnTo>
                    <a:pt x="112880" y="145706"/>
                  </a:lnTo>
                  <a:lnTo>
                    <a:pt x="56745" y="201896"/>
                  </a:lnTo>
                  <a:lnTo>
                    <a:pt x="38484" y="217947"/>
                  </a:lnTo>
                  <a:lnTo>
                    <a:pt x="8585" y="237258"/>
                  </a:lnTo>
                  <a:lnTo>
                    <a:pt x="0" y="24869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163161" y="2268094"/>
            <a:ext cx="169113" cy="119374"/>
            <a:chOff x="1163161" y="2268094"/>
            <a:chExt cx="169113" cy="119374"/>
          </a:xfrm>
        </p:grpSpPr>
        <p:sp>
          <p:nvSpPr>
            <p:cNvPr id="15" name="Freeform 14"/>
            <p:cNvSpPr/>
            <p:nvPr/>
          </p:nvSpPr>
          <p:spPr>
            <a:xfrm>
              <a:off x="1193004" y="2268094"/>
              <a:ext cx="139270" cy="1"/>
            </a:xfrm>
            <a:custGeom>
              <a:avLst/>
              <a:gdLst/>
              <a:ahLst/>
              <a:cxnLst/>
              <a:rect l="0" t="0" r="0" b="0"/>
              <a:pathLst>
                <a:path w="139270" h="1">
                  <a:moveTo>
                    <a:pt x="139269" y="0"/>
                  </a:moveTo>
                  <a:lnTo>
                    <a:pt x="88111" y="0"/>
                  </a:lnTo>
                  <a:lnTo>
                    <a:pt x="30914"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163161" y="2377520"/>
              <a:ext cx="139270" cy="9948"/>
            </a:xfrm>
            <a:custGeom>
              <a:avLst/>
              <a:gdLst/>
              <a:ahLst/>
              <a:cxnLst/>
              <a:rect l="0" t="0" r="0" b="0"/>
              <a:pathLst>
                <a:path w="139270" h="9948">
                  <a:moveTo>
                    <a:pt x="139269" y="0"/>
                  </a:moveTo>
                  <a:lnTo>
                    <a:pt x="112127" y="6836"/>
                  </a:lnTo>
                  <a:lnTo>
                    <a:pt x="49290" y="9333"/>
                  </a:lnTo>
                  <a:lnTo>
                    <a:pt x="0" y="994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1332273" y="1364498"/>
            <a:ext cx="984832" cy="484370"/>
            <a:chOff x="1332273" y="1364498"/>
            <a:chExt cx="984832" cy="484370"/>
          </a:xfrm>
        </p:grpSpPr>
        <p:sp>
          <p:nvSpPr>
            <p:cNvPr id="18" name="Freeform 17"/>
            <p:cNvSpPr/>
            <p:nvPr/>
          </p:nvSpPr>
          <p:spPr>
            <a:xfrm>
              <a:off x="1441699" y="1462344"/>
              <a:ext cx="875406" cy="386524"/>
            </a:xfrm>
            <a:custGeom>
              <a:avLst/>
              <a:gdLst/>
              <a:ahLst/>
              <a:cxnLst/>
              <a:rect l="0" t="0" r="0" b="0"/>
              <a:pathLst>
                <a:path w="875406" h="386524">
                  <a:moveTo>
                    <a:pt x="0" y="59666"/>
                  </a:moveTo>
                  <a:lnTo>
                    <a:pt x="0" y="115050"/>
                  </a:lnTo>
                  <a:lnTo>
                    <a:pt x="1105" y="167341"/>
                  </a:lnTo>
                  <a:lnTo>
                    <a:pt x="7873" y="229743"/>
                  </a:lnTo>
                  <a:lnTo>
                    <a:pt x="14819" y="290007"/>
                  </a:lnTo>
                  <a:lnTo>
                    <a:pt x="18893" y="351322"/>
                  </a:lnTo>
                  <a:lnTo>
                    <a:pt x="19450" y="379773"/>
                  </a:lnTo>
                  <a:lnTo>
                    <a:pt x="21809" y="385812"/>
                  </a:lnTo>
                  <a:lnTo>
                    <a:pt x="25592" y="386523"/>
                  </a:lnTo>
                  <a:lnTo>
                    <a:pt x="30325" y="383680"/>
                  </a:lnTo>
                  <a:lnTo>
                    <a:pt x="73172" y="333156"/>
                  </a:lnTo>
                  <a:lnTo>
                    <a:pt x="100858" y="279381"/>
                  </a:lnTo>
                  <a:lnTo>
                    <a:pt x="115675" y="224119"/>
                  </a:lnTo>
                  <a:lnTo>
                    <a:pt x="132586" y="161369"/>
                  </a:lnTo>
                  <a:lnTo>
                    <a:pt x="152157" y="98877"/>
                  </a:lnTo>
                  <a:lnTo>
                    <a:pt x="172931" y="62442"/>
                  </a:lnTo>
                  <a:lnTo>
                    <a:pt x="191810" y="42110"/>
                  </a:lnTo>
                  <a:lnTo>
                    <a:pt x="214938" y="25705"/>
                  </a:lnTo>
                  <a:lnTo>
                    <a:pt x="265811" y="11939"/>
                  </a:lnTo>
                  <a:lnTo>
                    <a:pt x="321382" y="2670"/>
                  </a:lnTo>
                  <a:lnTo>
                    <a:pt x="368972" y="777"/>
                  </a:lnTo>
                  <a:lnTo>
                    <a:pt x="421022" y="216"/>
                  </a:lnTo>
                  <a:lnTo>
                    <a:pt x="478446" y="50"/>
                  </a:lnTo>
                  <a:lnTo>
                    <a:pt x="537462" y="0"/>
                  </a:lnTo>
                  <a:lnTo>
                    <a:pt x="594003" y="2934"/>
                  </a:lnTo>
                  <a:lnTo>
                    <a:pt x="648705" y="10803"/>
                  </a:lnTo>
                  <a:lnTo>
                    <a:pt x="701019" y="17187"/>
                  </a:lnTo>
                  <a:lnTo>
                    <a:pt x="758305" y="24625"/>
                  </a:lnTo>
                  <a:lnTo>
                    <a:pt x="813302" y="29902"/>
                  </a:lnTo>
                  <a:lnTo>
                    <a:pt x="875405" y="3977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332273" y="1364498"/>
              <a:ext cx="144284" cy="177409"/>
            </a:xfrm>
            <a:custGeom>
              <a:avLst/>
              <a:gdLst/>
              <a:ahLst/>
              <a:cxnLst/>
              <a:rect l="0" t="0" r="0" b="0"/>
              <a:pathLst>
                <a:path w="144284" h="177409">
                  <a:moveTo>
                    <a:pt x="0" y="18244"/>
                  </a:moveTo>
                  <a:lnTo>
                    <a:pt x="10562" y="7682"/>
                  </a:lnTo>
                  <a:lnTo>
                    <a:pt x="27537" y="2496"/>
                  </a:lnTo>
                  <a:lnTo>
                    <a:pt x="87221" y="0"/>
                  </a:lnTo>
                  <a:lnTo>
                    <a:pt x="113189" y="3872"/>
                  </a:lnTo>
                  <a:lnTo>
                    <a:pt x="122988" y="8662"/>
                  </a:lnTo>
                  <a:lnTo>
                    <a:pt x="136823" y="22828"/>
                  </a:lnTo>
                  <a:lnTo>
                    <a:pt x="137638" y="29037"/>
                  </a:lnTo>
                  <a:lnTo>
                    <a:pt x="134866" y="34281"/>
                  </a:lnTo>
                  <a:lnTo>
                    <a:pt x="122943" y="43056"/>
                  </a:lnTo>
                  <a:lnTo>
                    <a:pt x="106591" y="50641"/>
                  </a:lnTo>
                  <a:lnTo>
                    <a:pt x="104220" y="55316"/>
                  </a:lnTo>
                  <a:lnTo>
                    <a:pt x="105955" y="60643"/>
                  </a:lnTo>
                  <a:lnTo>
                    <a:pt x="124240" y="78703"/>
                  </a:lnTo>
                  <a:lnTo>
                    <a:pt x="132566" y="85077"/>
                  </a:lnTo>
                  <a:lnTo>
                    <a:pt x="141816" y="103950"/>
                  </a:lnTo>
                  <a:lnTo>
                    <a:pt x="144283" y="115172"/>
                  </a:lnTo>
                  <a:lnTo>
                    <a:pt x="141507" y="124864"/>
                  </a:lnTo>
                  <a:lnTo>
                    <a:pt x="126631" y="141528"/>
                  </a:lnTo>
                  <a:lnTo>
                    <a:pt x="80197" y="166229"/>
                  </a:lnTo>
                  <a:lnTo>
                    <a:pt x="69635" y="17740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Freeform 20"/>
          <p:cNvSpPr/>
          <p:nvPr/>
        </p:nvSpPr>
        <p:spPr>
          <a:xfrm>
            <a:off x="1364821" y="2161515"/>
            <a:ext cx="345469" cy="285640"/>
          </a:xfrm>
          <a:custGeom>
            <a:avLst/>
            <a:gdLst/>
            <a:ahLst/>
            <a:cxnLst/>
            <a:rect l="0" t="0" r="0" b="0"/>
            <a:pathLst>
              <a:path w="345469" h="285640">
                <a:moveTo>
                  <a:pt x="76878" y="36945"/>
                </a:moveTo>
                <a:lnTo>
                  <a:pt x="87440" y="21102"/>
                </a:lnTo>
                <a:lnTo>
                  <a:pt x="104415" y="10376"/>
                </a:lnTo>
                <a:lnTo>
                  <a:pt x="126697" y="3030"/>
                </a:lnTo>
                <a:lnTo>
                  <a:pt x="164098" y="0"/>
                </a:lnTo>
                <a:lnTo>
                  <a:pt x="202076" y="6717"/>
                </a:lnTo>
                <a:lnTo>
                  <a:pt x="233715" y="22216"/>
                </a:lnTo>
                <a:lnTo>
                  <a:pt x="250114" y="34451"/>
                </a:lnTo>
                <a:lnTo>
                  <a:pt x="261824" y="53153"/>
                </a:lnTo>
                <a:lnTo>
                  <a:pt x="266494" y="64330"/>
                </a:lnTo>
                <a:lnTo>
                  <a:pt x="268735" y="88538"/>
                </a:lnTo>
                <a:lnTo>
                  <a:pt x="264941" y="111825"/>
                </a:lnTo>
                <a:lnTo>
                  <a:pt x="233525" y="173670"/>
                </a:lnTo>
                <a:lnTo>
                  <a:pt x="201446" y="209038"/>
                </a:lnTo>
                <a:lnTo>
                  <a:pt x="141212" y="255776"/>
                </a:lnTo>
                <a:lnTo>
                  <a:pt x="97692" y="277038"/>
                </a:lnTo>
                <a:lnTo>
                  <a:pt x="61921" y="283091"/>
                </a:lnTo>
                <a:lnTo>
                  <a:pt x="28602" y="279603"/>
                </a:lnTo>
                <a:lnTo>
                  <a:pt x="10841" y="271535"/>
                </a:lnTo>
                <a:lnTo>
                  <a:pt x="3010" y="266289"/>
                </a:lnTo>
                <a:lnTo>
                  <a:pt x="0" y="260580"/>
                </a:lnTo>
                <a:lnTo>
                  <a:pt x="204" y="254564"/>
                </a:lnTo>
                <a:lnTo>
                  <a:pt x="2550" y="248343"/>
                </a:lnTo>
                <a:lnTo>
                  <a:pt x="16948" y="238483"/>
                </a:lnTo>
                <a:lnTo>
                  <a:pt x="62215" y="223147"/>
                </a:lnTo>
                <a:lnTo>
                  <a:pt x="84730" y="222126"/>
                </a:lnTo>
                <a:lnTo>
                  <a:pt x="142045" y="225197"/>
                </a:lnTo>
                <a:lnTo>
                  <a:pt x="200240" y="233745"/>
                </a:lnTo>
                <a:lnTo>
                  <a:pt x="260434" y="254598"/>
                </a:lnTo>
                <a:lnTo>
                  <a:pt x="314907" y="275097"/>
                </a:lnTo>
                <a:lnTo>
                  <a:pt x="345468" y="28563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p:cNvGrpSpPr/>
          <p:nvPr/>
        </p:nvGrpSpPr>
        <p:grpSpPr>
          <a:xfrm>
            <a:off x="208174" y="3095552"/>
            <a:ext cx="1143996" cy="714350"/>
            <a:chOff x="208174" y="3095552"/>
            <a:chExt cx="1143996" cy="714350"/>
          </a:xfrm>
        </p:grpSpPr>
        <p:sp>
          <p:nvSpPr>
            <p:cNvPr id="22" name="Freeform 21"/>
            <p:cNvSpPr/>
            <p:nvPr/>
          </p:nvSpPr>
          <p:spPr>
            <a:xfrm>
              <a:off x="357391" y="3163473"/>
              <a:ext cx="994779" cy="646429"/>
            </a:xfrm>
            <a:custGeom>
              <a:avLst/>
              <a:gdLst/>
              <a:ahLst/>
              <a:cxnLst/>
              <a:rect l="0" t="0" r="0" b="0"/>
              <a:pathLst>
                <a:path w="994779" h="646429">
                  <a:moveTo>
                    <a:pt x="0" y="99399"/>
                  </a:moveTo>
                  <a:lnTo>
                    <a:pt x="23804" y="161560"/>
                  </a:lnTo>
                  <a:lnTo>
                    <a:pt x="35668" y="215699"/>
                  </a:lnTo>
                  <a:lnTo>
                    <a:pt x="52527" y="268886"/>
                  </a:lnTo>
                  <a:lnTo>
                    <a:pt x="76817" y="321640"/>
                  </a:lnTo>
                  <a:lnTo>
                    <a:pt x="112445" y="384947"/>
                  </a:lnTo>
                  <a:lnTo>
                    <a:pt x="158457" y="445179"/>
                  </a:lnTo>
                  <a:lnTo>
                    <a:pt x="200390" y="505415"/>
                  </a:lnTo>
                  <a:lnTo>
                    <a:pt x="245936" y="559702"/>
                  </a:lnTo>
                  <a:lnTo>
                    <a:pt x="288327" y="622566"/>
                  </a:lnTo>
                  <a:lnTo>
                    <a:pt x="303521" y="644721"/>
                  </a:lnTo>
                  <a:lnTo>
                    <a:pt x="308457" y="646428"/>
                  </a:lnTo>
                  <a:lnTo>
                    <a:pt x="311747" y="642040"/>
                  </a:lnTo>
                  <a:lnTo>
                    <a:pt x="314298" y="624637"/>
                  </a:lnTo>
                  <a:lnTo>
                    <a:pt x="304098" y="571349"/>
                  </a:lnTo>
                  <a:lnTo>
                    <a:pt x="288358" y="514838"/>
                  </a:lnTo>
                  <a:lnTo>
                    <a:pt x="275196" y="463684"/>
                  </a:lnTo>
                  <a:lnTo>
                    <a:pt x="263058" y="411004"/>
                  </a:lnTo>
                  <a:lnTo>
                    <a:pt x="259514" y="358023"/>
                  </a:lnTo>
                  <a:lnTo>
                    <a:pt x="258814" y="304983"/>
                  </a:lnTo>
                  <a:lnTo>
                    <a:pt x="260887" y="251931"/>
                  </a:lnTo>
                  <a:lnTo>
                    <a:pt x="281057" y="190894"/>
                  </a:lnTo>
                  <a:lnTo>
                    <a:pt x="302127" y="154387"/>
                  </a:lnTo>
                  <a:lnTo>
                    <a:pt x="363725" y="98477"/>
                  </a:lnTo>
                  <a:lnTo>
                    <a:pt x="422885" y="60531"/>
                  </a:lnTo>
                  <a:lnTo>
                    <a:pt x="473594" y="38758"/>
                  </a:lnTo>
                  <a:lnTo>
                    <a:pt x="535533" y="24815"/>
                  </a:lnTo>
                  <a:lnTo>
                    <a:pt x="597484" y="13683"/>
                  </a:lnTo>
                  <a:lnTo>
                    <a:pt x="641722" y="6775"/>
                  </a:lnTo>
                  <a:lnTo>
                    <a:pt x="687174" y="2967"/>
                  </a:lnTo>
                  <a:lnTo>
                    <a:pt x="732059" y="1275"/>
                  </a:lnTo>
                  <a:lnTo>
                    <a:pt x="774115" y="523"/>
                  </a:lnTo>
                  <a:lnTo>
                    <a:pt x="817860" y="189"/>
                  </a:lnTo>
                  <a:lnTo>
                    <a:pt x="880092" y="0"/>
                  </a:lnTo>
                  <a:lnTo>
                    <a:pt x="930585" y="2892"/>
                  </a:lnTo>
                  <a:lnTo>
                    <a:pt x="967652" y="7802"/>
                  </a:lnTo>
                  <a:lnTo>
                    <a:pt x="994778" y="986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08174" y="3095552"/>
              <a:ext cx="292100" cy="192294"/>
            </a:xfrm>
            <a:custGeom>
              <a:avLst/>
              <a:gdLst/>
              <a:ahLst/>
              <a:cxnLst/>
              <a:rect l="0" t="0" r="0" b="0"/>
              <a:pathLst>
                <a:path w="292100" h="192294">
                  <a:moveTo>
                    <a:pt x="0" y="18103"/>
                  </a:moveTo>
                  <a:lnTo>
                    <a:pt x="52099" y="4257"/>
                  </a:lnTo>
                  <a:lnTo>
                    <a:pt x="108406" y="0"/>
                  </a:lnTo>
                  <a:lnTo>
                    <a:pt x="163529" y="4020"/>
                  </a:lnTo>
                  <a:lnTo>
                    <a:pt x="209582" y="12211"/>
                  </a:lnTo>
                  <a:lnTo>
                    <a:pt x="217093" y="18596"/>
                  </a:lnTo>
                  <a:lnTo>
                    <a:pt x="219890" y="27274"/>
                  </a:lnTo>
                  <a:lnTo>
                    <a:pt x="219544" y="37481"/>
                  </a:lnTo>
                  <a:lnTo>
                    <a:pt x="214892" y="45391"/>
                  </a:lnTo>
                  <a:lnTo>
                    <a:pt x="197933" y="57127"/>
                  </a:lnTo>
                  <a:lnTo>
                    <a:pt x="141208" y="77252"/>
                  </a:lnTo>
                  <a:lnTo>
                    <a:pt x="130614" y="80748"/>
                  </a:lnTo>
                  <a:lnTo>
                    <a:pt x="129078" y="84183"/>
                  </a:lnTo>
                  <a:lnTo>
                    <a:pt x="133580" y="87579"/>
                  </a:lnTo>
                  <a:lnTo>
                    <a:pt x="152215" y="93193"/>
                  </a:lnTo>
                  <a:lnTo>
                    <a:pt x="207770" y="102375"/>
                  </a:lnTo>
                  <a:lnTo>
                    <a:pt x="266367" y="120710"/>
                  </a:lnTo>
                  <a:lnTo>
                    <a:pt x="277056" y="126299"/>
                  </a:lnTo>
                  <a:lnTo>
                    <a:pt x="284182" y="134446"/>
                  </a:lnTo>
                  <a:lnTo>
                    <a:pt x="292099" y="155289"/>
                  </a:lnTo>
                  <a:lnTo>
                    <a:pt x="289789" y="163720"/>
                  </a:lnTo>
                  <a:lnTo>
                    <a:pt x="283828" y="170447"/>
                  </a:lnTo>
                  <a:lnTo>
                    <a:pt x="275433" y="176036"/>
                  </a:lnTo>
                  <a:lnTo>
                    <a:pt x="220516" y="188691"/>
                  </a:lnTo>
                  <a:lnTo>
                    <a:pt x="199696" y="192293"/>
                  </a:lnTo>
                  <a:lnTo>
                    <a:pt x="159164" y="18721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576242" y="4048747"/>
            <a:ext cx="915197" cy="358121"/>
            <a:chOff x="576242" y="4048747"/>
            <a:chExt cx="915197" cy="358121"/>
          </a:xfrm>
        </p:grpSpPr>
        <p:sp>
          <p:nvSpPr>
            <p:cNvPr id="25" name="Freeform 24"/>
            <p:cNvSpPr/>
            <p:nvPr/>
          </p:nvSpPr>
          <p:spPr>
            <a:xfrm>
              <a:off x="576242" y="4048747"/>
              <a:ext cx="407860" cy="358121"/>
            </a:xfrm>
            <a:custGeom>
              <a:avLst/>
              <a:gdLst/>
              <a:ahLst/>
              <a:cxnLst/>
              <a:rect l="0" t="0" r="0" b="0"/>
              <a:pathLst>
                <a:path w="407860" h="358121">
                  <a:moveTo>
                    <a:pt x="0" y="0"/>
                  </a:moveTo>
                  <a:lnTo>
                    <a:pt x="60614" y="55333"/>
                  </a:lnTo>
                  <a:lnTo>
                    <a:pt x="119455" y="96071"/>
                  </a:lnTo>
                  <a:lnTo>
                    <a:pt x="172070" y="129309"/>
                  </a:lnTo>
                  <a:lnTo>
                    <a:pt x="228984" y="170421"/>
                  </a:lnTo>
                  <a:lnTo>
                    <a:pt x="286981" y="213742"/>
                  </a:lnTo>
                  <a:lnTo>
                    <a:pt x="350090" y="270879"/>
                  </a:lnTo>
                  <a:lnTo>
                    <a:pt x="384463" y="310211"/>
                  </a:lnTo>
                  <a:lnTo>
                    <a:pt x="407859" y="35812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45876" y="4048747"/>
              <a:ext cx="318330" cy="298434"/>
            </a:xfrm>
            <a:custGeom>
              <a:avLst/>
              <a:gdLst/>
              <a:ahLst/>
              <a:cxnLst/>
              <a:rect l="0" t="0" r="0" b="0"/>
              <a:pathLst>
                <a:path w="318330" h="298434">
                  <a:moveTo>
                    <a:pt x="318329" y="0"/>
                  </a:moveTo>
                  <a:lnTo>
                    <a:pt x="262023" y="46768"/>
                  </a:lnTo>
                  <a:lnTo>
                    <a:pt x="198571" y="108728"/>
                  </a:lnTo>
                  <a:lnTo>
                    <a:pt x="143885" y="155934"/>
                  </a:lnTo>
                  <a:lnTo>
                    <a:pt x="82265" y="200604"/>
                  </a:lnTo>
                  <a:lnTo>
                    <a:pt x="23951" y="254840"/>
                  </a:lnTo>
                  <a:lnTo>
                    <a:pt x="0" y="2984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262639" y="4188016"/>
              <a:ext cx="228800" cy="19896"/>
            </a:xfrm>
            <a:custGeom>
              <a:avLst/>
              <a:gdLst/>
              <a:ahLst/>
              <a:cxnLst/>
              <a:rect l="0" t="0" r="0" b="0"/>
              <a:pathLst>
                <a:path w="228800" h="19896">
                  <a:moveTo>
                    <a:pt x="0" y="19895"/>
                  </a:moveTo>
                  <a:lnTo>
                    <a:pt x="49179" y="12021"/>
                  </a:lnTo>
                  <a:lnTo>
                    <a:pt x="110666" y="5077"/>
                  </a:lnTo>
                  <a:lnTo>
                    <a:pt x="166491" y="1003"/>
                  </a:lnTo>
                  <a:lnTo>
                    <a:pt x="228799"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282534" y="4297441"/>
              <a:ext cx="189009" cy="49740"/>
            </a:xfrm>
            <a:custGeom>
              <a:avLst/>
              <a:gdLst/>
              <a:ahLst/>
              <a:cxnLst/>
              <a:rect l="0" t="0" r="0" b="0"/>
              <a:pathLst>
                <a:path w="189009" h="49740">
                  <a:moveTo>
                    <a:pt x="0" y="49739"/>
                  </a:moveTo>
                  <a:lnTo>
                    <a:pt x="40337" y="46792"/>
                  </a:lnTo>
                  <a:lnTo>
                    <a:pt x="102473" y="29585"/>
                  </a:lnTo>
                  <a:lnTo>
                    <a:pt x="158406" y="11248"/>
                  </a:lnTo>
                  <a:lnTo>
                    <a:pt x="189008"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1312378" y="3115858"/>
            <a:ext cx="925144" cy="632744"/>
            <a:chOff x="1312378" y="3115858"/>
            <a:chExt cx="925144" cy="632744"/>
          </a:xfrm>
        </p:grpSpPr>
        <p:sp>
          <p:nvSpPr>
            <p:cNvPr id="30" name="Freeform 29"/>
            <p:cNvSpPr/>
            <p:nvPr/>
          </p:nvSpPr>
          <p:spPr>
            <a:xfrm>
              <a:off x="1388062" y="3158745"/>
              <a:ext cx="849460" cy="589857"/>
            </a:xfrm>
            <a:custGeom>
              <a:avLst/>
              <a:gdLst/>
              <a:ahLst/>
              <a:cxnLst/>
              <a:rect l="0" t="0" r="0" b="0"/>
              <a:pathLst>
                <a:path w="849460" h="589857">
                  <a:moveTo>
                    <a:pt x="13846" y="153866"/>
                  </a:moveTo>
                  <a:lnTo>
                    <a:pt x="0" y="200685"/>
                  </a:lnTo>
                  <a:lnTo>
                    <a:pt x="3087" y="259808"/>
                  </a:lnTo>
                  <a:lnTo>
                    <a:pt x="11272" y="314946"/>
                  </a:lnTo>
                  <a:lnTo>
                    <a:pt x="20697" y="369969"/>
                  </a:lnTo>
                  <a:lnTo>
                    <a:pt x="33785" y="422896"/>
                  </a:lnTo>
                  <a:lnTo>
                    <a:pt x="47013" y="486159"/>
                  </a:lnTo>
                  <a:lnTo>
                    <a:pt x="62236" y="537738"/>
                  </a:lnTo>
                  <a:lnTo>
                    <a:pt x="70185" y="582742"/>
                  </a:lnTo>
                  <a:lnTo>
                    <a:pt x="69090" y="589000"/>
                  </a:lnTo>
                  <a:lnTo>
                    <a:pt x="66150" y="589856"/>
                  </a:lnTo>
                  <a:lnTo>
                    <a:pt x="61979" y="587111"/>
                  </a:lnTo>
                  <a:lnTo>
                    <a:pt x="57344" y="569324"/>
                  </a:lnTo>
                  <a:lnTo>
                    <a:pt x="54369" y="507592"/>
                  </a:lnTo>
                  <a:lnTo>
                    <a:pt x="59135" y="445716"/>
                  </a:lnTo>
                  <a:lnTo>
                    <a:pt x="70647" y="386155"/>
                  </a:lnTo>
                  <a:lnTo>
                    <a:pt x="86853" y="324966"/>
                  </a:lnTo>
                  <a:lnTo>
                    <a:pt x="103383" y="270554"/>
                  </a:lnTo>
                  <a:lnTo>
                    <a:pt x="121061" y="214509"/>
                  </a:lnTo>
                  <a:lnTo>
                    <a:pt x="151088" y="155055"/>
                  </a:lnTo>
                  <a:lnTo>
                    <a:pt x="214493" y="92390"/>
                  </a:lnTo>
                  <a:lnTo>
                    <a:pt x="247195" y="63082"/>
                  </a:lnTo>
                  <a:lnTo>
                    <a:pt x="301402" y="36552"/>
                  </a:lnTo>
                  <a:lnTo>
                    <a:pt x="350986" y="18975"/>
                  </a:lnTo>
                  <a:lnTo>
                    <a:pt x="412853" y="7806"/>
                  </a:lnTo>
                  <a:lnTo>
                    <a:pt x="464768" y="2637"/>
                  </a:lnTo>
                  <a:lnTo>
                    <a:pt x="522152" y="0"/>
                  </a:lnTo>
                  <a:lnTo>
                    <a:pt x="581156" y="3272"/>
                  </a:lnTo>
                  <a:lnTo>
                    <a:pt x="637693" y="7188"/>
                  </a:lnTo>
                  <a:lnTo>
                    <a:pt x="692394" y="15350"/>
                  </a:lnTo>
                  <a:lnTo>
                    <a:pt x="744708" y="24768"/>
                  </a:lnTo>
                  <a:lnTo>
                    <a:pt x="801995" y="37853"/>
                  </a:lnTo>
                  <a:lnTo>
                    <a:pt x="849459" y="4444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312378" y="3115858"/>
              <a:ext cx="176115" cy="156963"/>
            </a:xfrm>
            <a:custGeom>
              <a:avLst/>
              <a:gdLst/>
              <a:ahLst/>
              <a:cxnLst/>
              <a:rect l="0" t="0" r="0" b="0"/>
              <a:pathLst>
                <a:path w="176115" h="156963">
                  <a:moveTo>
                    <a:pt x="0" y="27641"/>
                  </a:moveTo>
                  <a:lnTo>
                    <a:pt x="10561" y="17079"/>
                  </a:lnTo>
                  <a:lnTo>
                    <a:pt x="38253" y="5230"/>
                  </a:lnTo>
                  <a:lnTo>
                    <a:pt x="74460" y="0"/>
                  </a:lnTo>
                  <a:lnTo>
                    <a:pt x="113188" y="3731"/>
                  </a:lnTo>
                  <a:lnTo>
                    <a:pt x="147384" y="17118"/>
                  </a:lnTo>
                  <a:lnTo>
                    <a:pt x="152416" y="25047"/>
                  </a:lnTo>
                  <a:lnTo>
                    <a:pt x="153560" y="34754"/>
                  </a:lnTo>
                  <a:lnTo>
                    <a:pt x="152112" y="45647"/>
                  </a:lnTo>
                  <a:lnTo>
                    <a:pt x="147831" y="54014"/>
                  </a:lnTo>
                  <a:lnTo>
                    <a:pt x="134232" y="66258"/>
                  </a:lnTo>
                  <a:lnTo>
                    <a:pt x="106220" y="80914"/>
                  </a:lnTo>
                  <a:lnTo>
                    <a:pt x="146529" y="83344"/>
                  </a:lnTo>
                  <a:lnTo>
                    <a:pt x="164970" y="91452"/>
                  </a:lnTo>
                  <a:lnTo>
                    <a:pt x="172983" y="96709"/>
                  </a:lnTo>
                  <a:lnTo>
                    <a:pt x="176114" y="103530"/>
                  </a:lnTo>
                  <a:lnTo>
                    <a:pt x="175990" y="111393"/>
                  </a:lnTo>
                  <a:lnTo>
                    <a:pt x="169958" y="127866"/>
                  </a:lnTo>
                  <a:lnTo>
                    <a:pt x="149216" y="15696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1681566" y="3999008"/>
            <a:ext cx="386844" cy="376753"/>
            <a:chOff x="1681566" y="3999008"/>
            <a:chExt cx="386844" cy="376753"/>
          </a:xfrm>
        </p:grpSpPr>
        <p:sp>
          <p:nvSpPr>
            <p:cNvPr id="33" name="Freeform 32"/>
            <p:cNvSpPr/>
            <p:nvPr/>
          </p:nvSpPr>
          <p:spPr>
            <a:xfrm>
              <a:off x="1681566" y="4063361"/>
              <a:ext cx="315690" cy="312400"/>
            </a:xfrm>
            <a:custGeom>
              <a:avLst/>
              <a:gdLst/>
              <a:ahLst/>
              <a:cxnLst/>
              <a:rect l="0" t="0" r="0" b="0"/>
              <a:pathLst>
                <a:path w="315690" h="312400">
                  <a:moveTo>
                    <a:pt x="58566" y="5281"/>
                  </a:moveTo>
                  <a:lnTo>
                    <a:pt x="37442" y="0"/>
                  </a:lnTo>
                  <a:lnTo>
                    <a:pt x="18229" y="3303"/>
                  </a:lnTo>
                  <a:lnTo>
                    <a:pt x="8463" y="7278"/>
                  </a:lnTo>
                  <a:lnTo>
                    <a:pt x="3058" y="13244"/>
                  </a:lnTo>
                  <a:lnTo>
                    <a:pt x="560" y="20538"/>
                  </a:lnTo>
                  <a:lnTo>
                    <a:pt x="0" y="28716"/>
                  </a:lnTo>
                  <a:lnTo>
                    <a:pt x="2942" y="36379"/>
                  </a:lnTo>
                  <a:lnTo>
                    <a:pt x="15054" y="50788"/>
                  </a:lnTo>
                  <a:lnTo>
                    <a:pt x="69061" y="82850"/>
                  </a:lnTo>
                  <a:lnTo>
                    <a:pt x="121272" y="107005"/>
                  </a:lnTo>
                  <a:lnTo>
                    <a:pt x="178133" y="131378"/>
                  </a:lnTo>
                  <a:lnTo>
                    <a:pt x="236123" y="161578"/>
                  </a:lnTo>
                  <a:lnTo>
                    <a:pt x="291900" y="200960"/>
                  </a:lnTo>
                  <a:lnTo>
                    <a:pt x="313271" y="226109"/>
                  </a:lnTo>
                  <a:lnTo>
                    <a:pt x="315689" y="235398"/>
                  </a:lnTo>
                  <a:lnTo>
                    <a:pt x="312481" y="254561"/>
                  </a:lnTo>
                  <a:lnTo>
                    <a:pt x="297791" y="274132"/>
                  </a:lnTo>
                  <a:lnTo>
                    <a:pt x="287684" y="283993"/>
                  </a:lnTo>
                  <a:lnTo>
                    <a:pt x="264664" y="294949"/>
                  </a:lnTo>
                  <a:lnTo>
                    <a:pt x="213861" y="307264"/>
                  </a:lnTo>
                  <a:lnTo>
                    <a:pt x="161250" y="312399"/>
                  </a:lnTo>
                  <a:lnTo>
                    <a:pt x="105336" y="310465"/>
                  </a:lnTo>
                  <a:lnTo>
                    <a:pt x="58566" y="30371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710289" y="3999008"/>
              <a:ext cx="358121" cy="69635"/>
            </a:xfrm>
            <a:custGeom>
              <a:avLst/>
              <a:gdLst/>
              <a:ahLst/>
              <a:cxnLst/>
              <a:rect l="0" t="0" r="0" b="0"/>
              <a:pathLst>
                <a:path w="358121" h="69635">
                  <a:moveTo>
                    <a:pt x="0" y="69634"/>
                  </a:moveTo>
                  <a:lnTo>
                    <a:pt x="10562" y="59073"/>
                  </a:lnTo>
                  <a:lnTo>
                    <a:pt x="72772" y="29326"/>
                  </a:lnTo>
                  <a:lnTo>
                    <a:pt x="106399" y="18560"/>
                  </a:lnTo>
                  <a:lnTo>
                    <a:pt x="168829" y="11394"/>
                  </a:lnTo>
                  <a:lnTo>
                    <a:pt x="213567" y="5801"/>
                  </a:lnTo>
                  <a:lnTo>
                    <a:pt x="276972" y="1719"/>
                  </a:lnTo>
                  <a:lnTo>
                    <a:pt x="337506" y="339"/>
                  </a:lnTo>
                  <a:lnTo>
                    <a:pt x="35812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6733918" y="2978603"/>
            <a:ext cx="1601594" cy="810295"/>
            <a:chOff x="6733918" y="2978603"/>
            <a:chExt cx="1601594" cy="810295"/>
          </a:xfrm>
        </p:grpSpPr>
        <p:sp>
          <p:nvSpPr>
            <p:cNvPr id="36" name="Freeform 35"/>
            <p:cNvSpPr/>
            <p:nvPr/>
          </p:nvSpPr>
          <p:spPr>
            <a:xfrm>
              <a:off x="6873187" y="2984334"/>
              <a:ext cx="557077" cy="804564"/>
            </a:xfrm>
            <a:custGeom>
              <a:avLst/>
              <a:gdLst/>
              <a:ahLst/>
              <a:cxnLst/>
              <a:rect l="0" t="0" r="0" b="0"/>
              <a:pathLst>
                <a:path w="557077" h="804564">
                  <a:moveTo>
                    <a:pt x="0" y="258642"/>
                  </a:moveTo>
                  <a:lnTo>
                    <a:pt x="37361" y="320565"/>
                  </a:lnTo>
                  <a:lnTo>
                    <a:pt x="62421" y="378212"/>
                  </a:lnTo>
                  <a:lnTo>
                    <a:pt x="92101" y="435722"/>
                  </a:lnTo>
                  <a:lnTo>
                    <a:pt x="111570" y="487705"/>
                  </a:lnTo>
                  <a:lnTo>
                    <a:pt x="141658" y="540549"/>
                  </a:lnTo>
                  <a:lnTo>
                    <a:pt x="171590" y="593562"/>
                  </a:lnTo>
                  <a:lnTo>
                    <a:pt x="198790" y="646608"/>
                  </a:lnTo>
                  <a:lnTo>
                    <a:pt x="232093" y="706088"/>
                  </a:lnTo>
                  <a:lnTo>
                    <a:pt x="265271" y="764424"/>
                  </a:lnTo>
                  <a:lnTo>
                    <a:pt x="288485" y="804563"/>
                  </a:lnTo>
                  <a:lnTo>
                    <a:pt x="289591" y="802755"/>
                  </a:lnTo>
                  <a:lnTo>
                    <a:pt x="283423" y="773366"/>
                  </a:lnTo>
                  <a:lnTo>
                    <a:pt x="256556" y="710735"/>
                  </a:lnTo>
                  <a:lnTo>
                    <a:pt x="241200" y="659437"/>
                  </a:lnTo>
                  <a:lnTo>
                    <a:pt x="220974" y="603782"/>
                  </a:lnTo>
                  <a:lnTo>
                    <a:pt x="206007" y="545178"/>
                  </a:lnTo>
                  <a:lnTo>
                    <a:pt x="200349" y="483085"/>
                  </a:lnTo>
                  <a:lnTo>
                    <a:pt x="200474" y="434079"/>
                  </a:lnTo>
                  <a:lnTo>
                    <a:pt x="209858" y="370955"/>
                  </a:lnTo>
                  <a:lnTo>
                    <a:pt x="222356" y="315584"/>
                  </a:lnTo>
                  <a:lnTo>
                    <a:pt x="250247" y="255235"/>
                  </a:lnTo>
                  <a:lnTo>
                    <a:pt x="281138" y="202540"/>
                  </a:lnTo>
                  <a:lnTo>
                    <a:pt x="338453" y="139584"/>
                  </a:lnTo>
                  <a:lnTo>
                    <a:pt x="394830" y="89572"/>
                  </a:lnTo>
                  <a:lnTo>
                    <a:pt x="427947" y="61910"/>
                  </a:lnTo>
                  <a:lnTo>
                    <a:pt x="485939" y="32361"/>
                  </a:lnTo>
                  <a:lnTo>
                    <a:pt x="538961" y="5790"/>
                  </a:lnTo>
                  <a:lnTo>
                    <a:pt x="55707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733918" y="3014886"/>
              <a:ext cx="310493" cy="208196"/>
            </a:xfrm>
            <a:custGeom>
              <a:avLst/>
              <a:gdLst/>
              <a:ahLst/>
              <a:cxnLst/>
              <a:rect l="0" t="0" r="0" b="0"/>
              <a:pathLst>
                <a:path w="310493" h="208196">
                  <a:moveTo>
                    <a:pt x="0" y="39083"/>
                  </a:moveTo>
                  <a:lnTo>
                    <a:pt x="52100" y="11391"/>
                  </a:lnTo>
                  <a:lnTo>
                    <a:pt x="103125" y="2877"/>
                  </a:lnTo>
                  <a:lnTo>
                    <a:pt x="165003" y="0"/>
                  </a:lnTo>
                  <a:lnTo>
                    <a:pt x="210756" y="1712"/>
                  </a:lnTo>
                  <a:lnTo>
                    <a:pt x="235149" y="9947"/>
                  </a:lnTo>
                  <a:lnTo>
                    <a:pt x="240769" y="15238"/>
                  </a:lnTo>
                  <a:lnTo>
                    <a:pt x="242306" y="20976"/>
                  </a:lnTo>
                  <a:lnTo>
                    <a:pt x="241120" y="27011"/>
                  </a:lnTo>
                  <a:lnTo>
                    <a:pt x="235908" y="32140"/>
                  </a:lnTo>
                  <a:lnTo>
                    <a:pt x="188852" y="51869"/>
                  </a:lnTo>
                  <a:lnTo>
                    <a:pt x="185588" y="55344"/>
                  </a:lnTo>
                  <a:lnTo>
                    <a:pt x="186729" y="58766"/>
                  </a:lnTo>
                  <a:lnTo>
                    <a:pt x="190804" y="62153"/>
                  </a:lnTo>
                  <a:lnTo>
                    <a:pt x="253624" y="87458"/>
                  </a:lnTo>
                  <a:lnTo>
                    <a:pt x="286999" y="105980"/>
                  </a:lnTo>
                  <a:lnTo>
                    <a:pt x="301825" y="121870"/>
                  </a:lnTo>
                  <a:lnTo>
                    <a:pt x="307327" y="130749"/>
                  </a:lnTo>
                  <a:lnTo>
                    <a:pt x="310492" y="149458"/>
                  </a:lnTo>
                  <a:lnTo>
                    <a:pt x="309788" y="159089"/>
                  </a:lnTo>
                  <a:lnTo>
                    <a:pt x="303112" y="175686"/>
                  </a:lnTo>
                  <a:lnTo>
                    <a:pt x="292776" y="189325"/>
                  </a:lnTo>
                  <a:lnTo>
                    <a:pt x="268590" y="20819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639166" y="2984600"/>
              <a:ext cx="696346" cy="729232"/>
            </a:xfrm>
            <a:custGeom>
              <a:avLst/>
              <a:gdLst/>
              <a:ahLst/>
              <a:cxnLst/>
              <a:rect l="0" t="0" r="0" b="0"/>
              <a:pathLst>
                <a:path w="696346" h="729232">
                  <a:moveTo>
                    <a:pt x="0" y="318063"/>
                  </a:moveTo>
                  <a:lnTo>
                    <a:pt x="0" y="369221"/>
                  </a:lnTo>
                  <a:lnTo>
                    <a:pt x="5281" y="426418"/>
                  </a:lnTo>
                  <a:lnTo>
                    <a:pt x="16968" y="481888"/>
                  </a:lnTo>
                  <a:lnTo>
                    <a:pt x="32867" y="525922"/>
                  </a:lnTo>
                  <a:lnTo>
                    <a:pt x="63401" y="583405"/>
                  </a:lnTo>
                  <a:lnTo>
                    <a:pt x="102829" y="646055"/>
                  </a:lnTo>
                  <a:lnTo>
                    <a:pt x="142588" y="706001"/>
                  </a:lnTo>
                  <a:lnTo>
                    <a:pt x="159166" y="729231"/>
                  </a:lnTo>
                  <a:lnTo>
                    <a:pt x="160270" y="728128"/>
                  </a:lnTo>
                  <a:lnTo>
                    <a:pt x="145384" y="675148"/>
                  </a:lnTo>
                  <a:lnTo>
                    <a:pt x="129253" y="614518"/>
                  </a:lnTo>
                  <a:lnTo>
                    <a:pt x="119353" y="562118"/>
                  </a:lnTo>
                  <a:lnTo>
                    <a:pt x="111387" y="504804"/>
                  </a:lnTo>
                  <a:lnTo>
                    <a:pt x="109814" y="450907"/>
                  </a:lnTo>
                  <a:lnTo>
                    <a:pt x="112451" y="397687"/>
                  </a:lnTo>
                  <a:lnTo>
                    <a:pt x="118006" y="344599"/>
                  </a:lnTo>
                  <a:lnTo>
                    <a:pt x="137888" y="281221"/>
                  </a:lnTo>
                  <a:lnTo>
                    <a:pt x="156773" y="222085"/>
                  </a:lnTo>
                  <a:lnTo>
                    <a:pt x="174790" y="189779"/>
                  </a:lnTo>
                  <a:lnTo>
                    <a:pt x="222461" y="129146"/>
                  </a:lnTo>
                  <a:lnTo>
                    <a:pt x="269065" y="84610"/>
                  </a:lnTo>
                  <a:lnTo>
                    <a:pt x="326266" y="49734"/>
                  </a:lnTo>
                  <a:lnTo>
                    <a:pt x="349489" y="37431"/>
                  </a:lnTo>
                  <a:lnTo>
                    <a:pt x="406482" y="20526"/>
                  </a:lnTo>
                  <a:lnTo>
                    <a:pt x="465923" y="6543"/>
                  </a:lnTo>
                  <a:lnTo>
                    <a:pt x="524047" y="1079"/>
                  </a:lnTo>
                  <a:lnTo>
                    <a:pt x="584652" y="0"/>
                  </a:lnTo>
                  <a:lnTo>
                    <a:pt x="639526" y="5068"/>
                  </a:lnTo>
                  <a:lnTo>
                    <a:pt x="696345" y="968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678958" y="2978603"/>
              <a:ext cx="179196" cy="224583"/>
            </a:xfrm>
            <a:custGeom>
              <a:avLst/>
              <a:gdLst/>
              <a:ahLst/>
              <a:cxnLst/>
              <a:rect l="0" t="0" r="0" b="0"/>
              <a:pathLst>
                <a:path w="179196" h="224583">
                  <a:moveTo>
                    <a:pt x="0" y="5731"/>
                  </a:moveTo>
                  <a:lnTo>
                    <a:pt x="31767" y="0"/>
                  </a:lnTo>
                  <a:lnTo>
                    <a:pt x="67871" y="5752"/>
                  </a:lnTo>
                  <a:lnTo>
                    <a:pt x="127560" y="27854"/>
                  </a:lnTo>
                  <a:lnTo>
                    <a:pt x="132568" y="34849"/>
                  </a:lnTo>
                  <a:lnTo>
                    <a:pt x="133697" y="43933"/>
                  </a:lnTo>
                  <a:lnTo>
                    <a:pt x="132238" y="54411"/>
                  </a:lnTo>
                  <a:lnTo>
                    <a:pt x="127949" y="62501"/>
                  </a:lnTo>
                  <a:lnTo>
                    <a:pt x="114342" y="74438"/>
                  </a:lnTo>
                  <a:lnTo>
                    <a:pt x="94294" y="80479"/>
                  </a:lnTo>
                  <a:lnTo>
                    <a:pt x="50679" y="89640"/>
                  </a:lnTo>
                  <a:lnTo>
                    <a:pt x="48155" y="91514"/>
                  </a:lnTo>
                  <a:lnTo>
                    <a:pt x="50893" y="92763"/>
                  </a:lnTo>
                  <a:lnTo>
                    <a:pt x="108326" y="105863"/>
                  </a:lnTo>
                  <a:lnTo>
                    <a:pt x="148999" y="123883"/>
                  </a:lnTo>
                  <a:lnTo>
                    <a:pt x="173715" y="142305"/>
                  </a:lnTo>
                  <a:lnTo>
                    <a:pt x="177707" y="150940"/>
                  </a:lnTo>
                  <a:lnTo>
                    <a:pt x="179195" y="172326"/>
                  </a:lnTo>
                  <a:lnTo>
                    <a:pt x="174729" y="182007"/>
                  </a:lnTo>
                  <a:lnTo>
                    <a:pt x="157976" y="198660"/>
                  </a:lnTo>
                  <a:lnTo>
                    <a:pt x="114512" y="218316"/>
                  </a:lnTo>
                  <a:lnTo>
                    <a:pt x="89529" y="22458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4376294" y="4018904"/>
            <a:ext cx="3999009" cy="1539398"/>
            <a:chOff x="4376294" y="4018904"/>
            <a:chExt cx="3999009" cy="1539398"/>
          </a:xfrm>
        </p:grpSpPr>
        <p:sp>
          <p:nvSpPr>
            <p:cNvPr id="41" name="Freeform 40"/>
            <p:cNvSpPr/>
            <p:nvPr/>
          </p:nvSpPr>
          <p:spPr>
            <a:xfrm>
              <a:off x="6982613" y="4108433"/>
              <a:ext cx="397912" cy="169114"/>
            </a:xfrm>
            <a:custGeom>
              <a:avLst/>
              <a:gdLst/>
              <a:ahLst/>
              <a:cxnLst/>
              <a:rect l="0" t="0" r="0" b="0"/>
              <a:pathLst>
                <a:path w="397912" h="169114">
                  <a:moveTo>
                    <a:pt x="0" y="0"/>
                  </a:moveTo>
                  <a:lnTo>
                    <a:pt x="60463" y="32436"/>
                  </a:lnTo>
                  <a:lnTo>
                    <a:pt x="117470" y="56508"/>
                  </a:lnTo>
                  <a:lnTo>
                    <a:pt x="177281" y="86669"/>
                  </a:lnTo>
                  <a:lnTo>
                    <a:pt x="239386" y="111560"/>
                  </a:lnTo>
                  <a:lnTo>
                    <a:pt x="297207" y="134925"/>
                  </a:lnTo>
                  <a:lnTo>
                    <a:pt x="353292" y="152398"/>
                  </a:lnTo>
                  <a:lnTo>
                    <a:pt x="397911" y="16911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022404" y="4088538"/>
              <a:ext cx="208904" cy="268591"/>
            </a:xfrm>
            <a:custGeom>
              <a:avLst/>
              <a:gdLst/>
              <a:ahLst/>
              <a:cxnLst/>
              <a:rect l="0" t="0" r="0" b="0"/>
              <a:pathLst>
                <a:path w="208904" h="268591">
                  <a:moveTo>
                    <a:pt x="208903" y="0"/>
                  </a:moveTo>
                  <a:lnTo>
                    <a:pt x="199856" y="22720"/>
                  </a:lnTo>
                  <a:lnTo>
                    <a:pt x="158829" y="80427"/>
                  </a:lnTo>
                  <a:lnTo>
                    <a:pt x="119344" y="136396"/>
                  </a:lnTo>
                  <a:lnTo>
                    <a:pt x="64384" y="194089"/>
                  </a:lnTo>
                  <a:lnTo>
                    <a:pt x="12949" y="253560"/>
                  </a:lnTo>
                  <a:lnTo>
                    <a:pt x="0" y="26859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509845" y="4148225"/>
              <a:ext cx="198957" cy="9949"/>
            </a:xfrm>
            <a:custGeom>
              <a:avLst/>
              <a:gdLst/>
              <a:ahLst/>
              <a:cxnLst/>
              <a:rect l="0" t="0" r="0" b="0"/>
              <a:pathLst>
                <a:path w="198957" h="9949">
                  <a:moveTo>
                    <a:pt x="0" y="9948"/>
                  </a:moveTo>
                  <a:lnTo>
                    <a:pt x="45440" y="4216"/>
                  </a:lnTo>
                  <a:lnTo>
                    <a:pt x="99284" y="5540"/>
                  </a:lnTo>
                  <a:lnTo>
                    <a:pt x="152494" y="1094"/>
                  </a:lnTo>
                  <a:lnTo>
                    <a:pt x="19895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529740" y="4267598"/>
              <a:ext cx="119375" cy="9949"/>
            </a:xfrm>
            <a:custGeom>
              <a:avLst/>
              <a:gdLst/>
              <a:ahLst/>
              <a:cxnLst/>
              <a:rect l="0" t="0" r="0" b="0"/>
              <a:pathLst>
                <a:path w="119375" h="9949">
                  <a:moveTo>
                    <a:pt x="0" y="0"/>
                  </a:moveTo>
                  <a:lnTo>
                    <a:pt x="26037" y="6837"/>
                  </a:lnTo>
                  <a:lnTo>
                    <a:pt x="79158" y="9333"/>
                  </a:lnTo>
                  <a:lnTo>
                    <a:pt x="119374" y="994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982805" y="4038799"/>
              <a:ext cx="372602" cy="159166"/>
            </a:xfrm>
            <a:custGeom>
              <a:avLst/>
              <a:gdLst/>
              <a:ahLst/>
              <a:cxnLst/>
              <a:rect l="0" t="0" r="0" b="0"/>
              <a:pathLst>
                <a:path w="372602" h="159166">
                  <a:moveTo>
                    <a:pt x="253228" y="0"/>
                  </a:moveTo>
                  <a:lnTo>
                    <a:pt x="235134" y="15884"/>
                  </a:lnTo>
                  <a:lnTo>
                    <a:pt x="173488" y="52049"/>
                  </a:lnTo>
                  <a:lnTo>
                    <a:pt x="115248" y="78140"/>
                  </a:lnTo>
                  <a:lnTo>
                    <a:pt x="63284" y="97077"/>
                  </a:lnTo>
                  <a:lnTo>
                    <a:pt x="5938" y="121282"/>
                  </a:lnTo>
                  <a:lnTo>
                    <a:pt x="1050" y="126172"/>
                  </a:lnTo>
                  <a:lnTo>
                    <a:pt x="0" y="131643"/>
                  </a:lnTo>
                  <a:lnTo>
                    <a:pt x="1512" y="137501"/>
                  </a:lnTo>
                  <a:lnTo>
                    <a:pt x="9151" y="141406"/>
                  </a:lnTo>
                  <a:lnTo>
                    <a:pt x="63167" y="147674"/>
                  </a:lnTo>
                  <a:lnTo>
                    <a:pt x="117067" y="154193"/>
                  </a:lnTo>
                  <a:lnTo>
                    <a:pt x="171394" y="158182"/>
                  </a:lnTo>
                  <a:lnTo>
                    <a:pt x="231250" y="158971"/>
                  </a:lnTo>
                  <a:lnTo>
                    <a:pt x="285976" y="159126"/>
                  </a:lnTo>
                  <a:lnTo>
                    <a:pt x="348613" y="159157"/>
                  </a:lnTo>
                  <a:lnTo>
                    <a:pt x="372601" y="15916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335511" y="4018904"/>
              <a:ext cx="39792" cy="258643"/>
            </a:xfrm>
            <a:custGeom>
              <a:avLst/>
              <a:gdLst/>
              <a:ahLst/>
              <a:cxnLst/>
              <a:rect l="0" t="0" r="0" b="0"/>
              <a:pathLst>
                <a:path w="39792" h="258643">
                  <a:moveTo>
                    <a:pt x="0" y="0"/>
                  </a:moveTo>
                  <a:lnTo>
                    <a:pt x="13846" y="60664"/>
                  </a:lnTo>
                  <a:lnTo>
                    <a:pt x="23384" y="112662"/>
                  </a:lnTo>
                  <a:lnTo>
                    <a:pt x="33211" y="170071"/>
                  </a:lnTo>
                  <a:lnTo>
                    <a:pt x="37841" y="223802"/>
                  </a:lnTo>
                  <a:lnTo>
                    <a:pt x="39791" y="25864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445929" y="4208221"/>
              <a:ext cx="1253421" cy="786944"/>
            </a:xfrm>
            <a:custGeom>
              <a:avLst/>
              <a:gdLst/>
              <a:ahLst/>
              <a:cxnLst/>
              <a:rect l="0" t="0" r="0" b="0"/>
              <a:pathLst>
                <a:path w="1253421" h="786944">
                  <a:moveTo>
                    <a:pt x="0" y="347863"/>
                  </a:moveTo>
                  <a:lnTo>
                    <a:pt x="2948" y="399990"/>
                  </a:lnTo>
                  <a:lnTo>
                    <a:pt x="13846" y="461813"/>
                  </a:lnTo>
                  <a:lnTo>
                    <a:pt x="22046" y="524134"/>
                  </a:lnTo>
                  <a:lnTo>
                    <a:pt x="36758" y="584236"/>
                  </a:lnTo>
                  <a:lnTo>
                    <a:pt x="53092" y="644455"/>
                  </a:lnTo>
                  <a:lnTo>
                    <a:pt x="81518" y="705821"/>
                  </a:lnTo>
                  <a:lnTo>
                    <a:pt x="110117" y="752753"/>
                  </a:lnTo>
                  <a:lnTo>
                    <a:pt x="136089" y="786943"/>
                  </a:lnTo>
                  <a:lnTo>
                    <a:pt x="139360" y="786484"/>
                  </a:lnTo>
                  <a:lnTo>
                    <a:pt x="139614" y="738096"/>
                  </a:lnTo>
                  <a:lnTo>
                    <a:pt x="134056" y="675237"/>
                  </a:lnTo>
                  <a:lnTo>
                    <a:pt x="137092" y="619140"/>
                  </a:lnTo>
                  <a:lnTo>
                    <a:pt x="141786" y="558935"/>
                  </a:lnTo>
                  <a:lnTo>
                    <a:pt x="153029" y="498859"/>
                  </a:lnTo>
                  <a:lnTo>
                    <a:pt x="167908" y="450201"/>
                  </a:lnTo>
                  <a:lnTo>
                    <a:pt x="181036" y="400783"/>
                  </a:lnTo>
                  <a:lnTo>
                    <a:pt x="203317" y="342514"/>
                  </a:lnTo>
                  <a:lnTo>
                    <a:pt x="231953" y="285482"/>
                  </a:lnTo>
                  <a:lnTo>
                    <a:pt x="263932" y="226606"/>
                  </a:lnTo>
                  <a:lnTo>
                    <a:pt x="307420" y="173507"/>
                  </a:lnTo>
                  <a:lnTo>
                    <a:pt x="358585" y="129941"/>
                  </a:lnTo>
                  <a:lnTo>
                    <a:pt x="416548" y="89404"/>
                  </a:lnTo>
                  <a:lnTo>
                    <a:pt x="470120" y="64712"/>
                  </a:lnTo>
                  <a:lnTo>
                    <a:pt x="527995" y="43395"/>
                  </a:lnTo>
                  <a:lnTo>
                    <a:pt x="587145" y="28360"/>
                  </a:lnTo>
                  <a:lnTo>
                    <a:pt x="629757" y="17591"/>
                  </a:lnTo>
                  <a:lnTo>
                    <a:pt x="674487" y="7646"/>
                  </a:lnTo>
                  <a:lnTo>
                    <a:pt x="720158" y="3226"/>
                  </a:lnTo>
                  <a:lnTo>
                    <a:pt x="766246" y="1262"/>
                  </a:lnTo>
                  <a:lnTo>
                    <a:pt x="812521" y="389"/>
                  </a:lnTo>
                  <a:lnTo>
                    <a:pt x="858877" y="0"/>
                  </a:lnTo>
                  <a:lnTo>
                    <a:pt x="905271" y="2776"/>
                  </a:lnTo>
                  <a:lnTo>
                    <a:pt x="952786" y="7694"/>
                  </a:lnTo>
                  <a:lnTo>
                    <a:pt x="1003379" y="13564"/>
                  </a:lnTo>
                  <a:lnTo>
                    <a:pt x="1049445" y="22804"/>
                  </a:lnTo>
                  <a:lnTo>
                    <a:pt x="1093130" y="33175"/>
                  </a:lnTo>
                  <a:lnTo>
                    <a:pt x="1138336" y="41468"/>
                  </a:lnTo>
                  <a:lnTo>
                    <a:pt x="1191443" y="57632"/>
                  </a:lnTo>
                  <a:lnTo>
                    <a:pt x="1253420" y="7927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376294" y="4406988"/>
              <a:ext cx="184424" cy="119253"/>
            </a:xfrm>
            <a:custGeom>
              <a:avLst/>
              <a:gdLst/>
              <a:ahLst/>
              <a:cxnLst/>
              <a:rect l="0" t="0" r="0" b="0"/>
              <a:pathLst>
                <a:path w="184424" h="119253">
                  <a:moveTo>
                    <a:pt x="0" y="9827"/>
                  </a:moveTo>
                  <a:lnTo>
                    <a:pt x="55384" y="1262"/>
                  </a:lnTo>
                  <a:lnTo>
                    <a:pt x="113406" y="152"/>
                  </a:lnTo>
                  <a:lnTo>
                    <a:pt x="141407" y="0"/>
                  </a:lnTo>
                  <a:lnTo>
                    <a:pt x="148431" y="3276"/>
                  </a:lnTo>
                  <a:lnTo>
                    <a:pt x="150904" y="8775"/>
                  </a:lnTo>
                  <a:lnTo>
                    <a:pt x="150341" y="15758"/>
                  </a:lnTo>
                  <a:lnTo>
                    <a:pt x="146650" y="21518"/>
                  </a:lnTo>
                  <a:lnTo>
                    <a:pt x="113058" y="47623"/>
                  </a:lnTo>
                  <a:lnTo>
                    <a:pt x="112953" y="53815"/>
                  </a:lnTo>
                  <a:lnTo>
                    <a:pt x="117303" y="60153"/>
                  </a:lnTo>
                  <a:lnTo>
                    <a:pt x="132823" y="71985"/>
                  </a:lnTo>
                  <a:lnTo>
                    <a:pt x="179521" y="92177"/>
                  </a:lnTo>
                  <a:lnTo>
                    <a:pt x="183789" y="96781"/>
                  </a:lnTo>
                  <a:lnTo>
                    <a:pt x="184423" y="102061"/>
                  </a:lnTo>
                  <a:lnTo>
                    <a:pt x="179060" y="11925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386242" y="5195209"/>
              <a:ext cx="389470" cy="363093"/>
            </a:xfrm>
            <a:custGeom>
              <a:avLst/>
              <a:gdLst/>
              <a:ahLst/>
              <a:cxnLst/>
              <a:rect l="0" t="0" r="0" b="0"/>
              <a:pathLst>
                <a:path w="389470" h="363093">
                  <a:moveTo>
                    <a:pt x="49739" y="77115"/>
                  </a:moveTo>
                  <a:lnTo>
                    <a:pt x="108584" y="37448"/>
                  </a:lnTo>
                  <a:lnTo>
                    <a:pt x="167473" y="15002"/>
                  </a:lnTo>
                  <a:lnTo>
                    <a:pt x="226674" y="2130"/>
                  </a:lnTo>
                  <a:lnTo>
                    <a:pt x="287365" y="0"/>
                  </a:lnTo>
                  <a:lnTo>
                    <a:pt x="343419" y="8089"/>
                  </a:lnTo>
                  <a:lnTo>
                    <a:pt x="366692" y="22120"/>
                  </a:lnTo>
                  <a:lnTo>
                    <a:pt x="370466" y="30504"/>
                  </a:lnTo>
                  <a:lnTo>
                    <a:pt x="369667" y="39409"/>
                  </a:lnTo>
                  <a:lnTo>
                    <a:pt x="355646" y="64837"/>
                  </a:lnTo>
                  <a:lnTo>
                    <a:pt x="334544" y="86372"/>
                  </a:lnTo>
                  <a:lnTo>
                    <a:pt x="281164" y="119026"/>
                  </a:lnTo>
                  <a:lnTo>
                    <a:pt x="223864" y="139523"/>
                  </a:lnTo>
                  <a:lnTo>
                    <a:pt x="165272" y="151053"/>
                  </a:lnTo>
                  <a:lnTo>
                    <a:pt x="137194" y="149399"/>
                  </a:lnTo>
                  <a:lnTo>
                    <a:pt x="131254" y="147411"/>
                  </a:lnTo>
                  <a:lnTo>
                    <a:pt x="130609" y="144980"/>
                  </a:lnTo>
                  <a:lnTo>
                    <a:pt x="133496" y="142254"/>
                  </a:lnTo>
                  <a:lnTo>
                    <a:pt x="164164" y="129937"/>
                  </a:lnTo>
                  <a:lnTo>
                    <a:pt x="218201" y="119808"/>
                  </a:lnTo>
                  <a:lnTo>
                    <a:pt x="264345" y="120713"/>
                  </a:lnTo>
                  <a:lnTo>
                    <a:pt x="323508" y="130922"/>
                  </a:lnTo>
                  <a:lnTo>
                    <a:pt x="361988" y="145621"/>
                  </a:lnTo>
                  <a:lnTo>
                    <a:pt x="379366" y="163564"/>
                  </a:lnTo>
                  <a:lnTo>
                    <a:pt x="385548" y="174539"/>
                  </a:lnTo>
                  <a:lnTo>
                    <a:pt x="389469" y="201471"/>
                  </a:lnTo>
                  <a:lnTo>
                    <a:pt x="386422" y="229651"/>
                  </a:lnTo>
                  <a:lnTo>
                    <a:pt x="372278" y="263054"/>
                  </a:lnTo>
                  <a:lnTo>
                    <a:pt x="352981" y="287442"/>
                  </a:lnTo>
                  <a:lnTo>
                    <a:pt x="325649" y="307564"/>
                  </a:lnTo>
                  <a:lnTo>
                    <a:pt x="269772" y="333750"/>
                  </a:lnTo>
                  <a:lnTo>
                    <a:pt x="217775" y="351285"/>
                  </a:lnTo>
                  <a:lnTo>
                    <a:pt x="160442" y="360867"/>
                  </a:lnTo>
                  <a:lnTo>
                    <a:pt x="109681" y="363092"/>
                  </a:lnTo>
                  <a:lnTo>
                    <a:pt x="51082" y="351570"/>
                  </a:lnTo>
                  <a:lnTo>
                    <a:pt x="0" y="32580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3421307" y="4144326"/>
            <a:ext cx="1054466" cy="1436380"/>
            <a:chOff x="3421307" y="4144326"/>
            <a:chExt cx="1054466" cy="1436380"/>
          </a:xfrm>
        </p:grpSpPr>
        <p:sp>
          <p:nvSpPr>
            <p:cNvPr id="51" name="Freeform 50"/>
            <p:cNvSpPr/>
            <p:nvPr/>
          </p:nvSpPr>
          <p:spPr>
            <a:xfrm>
              <a:off x="3500889" y="4257703"/>
              <a:ext cx="974884" cy="768022"/>
            </a:xfrm>
            <a:custGeom>
              <a:avLst/>
              <a:gdLst/>
              <a:ahLst/>
              <a:cxnLst/>
              <a:rect l="0" t="0" r="0" b="0"/>
              <a:pathLst>
                <a:path w="974884" h="768022">
                  <a:moveTo>
                    <a:pt x="0" y="59634"/>
                  </a:moveTo>
                  <a:lnTo>
                    <a:pt x="22411" y="120299"/>
                  </a:lnTo>
                  <a:lnTo>
                    <a:pt x="39686" y="180773"/>
                  </a:lnTo>
                  <a:lnTo>
                    <a:pt x="47753" y="232411"/>
                  </a:lnTo>
                  <a:lnTo>
                    <a:pt x="56183" y="285186"/>
                  </a:lnTo>
                  <a:lnTo>
                    <a:pt x="61943" y="341133"/>
                  </a:lnTo>
                  <a:lnTo>
                    <a:pt x="70303" y="388788"/>
                  </a:lnTo>
                  <a:lnTo>
                    <a:pt x="82728" y="437910"/>
                  </a:lnTo>
                  <a:lnTo>
                    <a:pt x="97463" y="487465"/>
                  </a:lnTo>
                  <a:lnTo>
                    <a:pt x="117625" y="548441"/>
                  </a:lnTo>
                  <a:lnTo>
                    <a:pt x="142895" y="603061"/>
                  </a:lnTo>
                  <a:lnTo>
                    <a:pt x="169174" y="656425"/>
                  </a:lnTo>
                  <a:lnTo>
                    <a:pt x="194338" y="714868"/>
                  </a:lnTo>
                  <a:lnTo>
                    <a:pt x="217329" y="765752"/>
                  </a:lnTo>
                  <a:lnTo>
                    <a:pt x="221152" y="768021"/>
                  </a:lnTo>
                  <a:lnTo>
                    <a:pt x="223701" y="765112"/>
                  </a:lnTo>
                  <a:lnTo>
                    <a:pt x="225401" y="758752"/>
                  </a:lnTo>
                  <a:lnTo>
                    <a:pt x="221292" y="703103"/>
                  </a:lnTo>
                  <a:lnTo>
                    <a:pt x="219334" y="647243"/>
                  </a:lnTo>
                  <a:lnTo>
                    <a:pt x="224228" y="593635"/>
                  </a:lnTo>
                  <a:lnTo>
                    <a:pt x="227896" y="533634"/>
                  </a:lnTo>
                  <a:lnTo>
                    <a:pt x="231568" y="475113"/>
                  </a:lnTo>
                  <a:lnTo>
                    <a:pt x="242610" y="415943"/>
                  </a:lnTo>
                  <a:lnTo>
                    <a:pt x="255435" y="354844"/>
                  </a:lnTo>
                  <a:lnTo>
                    <a:pt x="268612" y="299054"/>
                  </a:lnTo>
                  <a:lnTo>
                    <a:pt x="287139" y="245459"/>
                  </a:lnTo>
                  <a:lnTo>
                    <a:pt x="318589" y="181972"/>
                  </a:lnTo>
                  <a:lnTo>
                    <a:pt x="361091" y="119581"/>
                  </a:lnTo>
                  <a:lnTo>
                    <a:pt x="418068" y="70478"/>
                  </a:lnTo>
                  <a:lnTo>
                    <a:pt x="468212" y="43231"/>
                  </a:lnTo>
                  <a:lnTo>
                    <a:pt x="531335" y="24504"/>
                  </a:lnTo>
                  <a:lnTo>
                    <a:pt x="582731" y="13610"/>
                  </a:lnTo>
                  <a:lnTo>
                    <a:pt x="644874" y="4486"/>
                  </a:lnTo>
                  <a:lnTo>
                    <a:pt x="706885" y="1292"/>
                  </a:lnTo>
                  <a:lnTo>
                    <a:pt x="751137" y="545"/>
                  </a:lnTo>
                  <a:lnTo>
                    <a:pt x="814268" y="124"/>
                  </a:lnTo>
                  <a:lnTo>
                    <a:pt x="874975" y="0"/>
                  </a:lnTo>
                  <a:lnTo>
                    <a:pt x="936808" y="6794"/>
                  </a:lnTo>
                  <a:lnTo>
                    <a:pt x="974883" y="989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500889" y="4144326"/>
              <a:ext cx="234982" cy="212803"/>
            </a:xfrm>
            <a:custGeom>
              <a:avLst/>
              <a:gdLst/>
              <a:ahLst/>
              <a:cxnLst/>
              <a:rect l="0" t="0" r="0" b="0"/>
              <a:pathLst>
                <a:path w="234982" h="212803">
                  <a:moveTo>
                    <a:pt x="0" y="13847"/>
                  </a:moveTo>
                  <a:lnTo>
                    <a:pt x="60665" y="0"/>
                  </a:lnTo>
                  <a:lnTo>
                    <a:pt x="121328" y="3088"/>
                  </a:lnTo>
                  <a:lnTo>
                    <a:pt x="145664" y="8328"/>
                  </a:lnTo>
                  <a:lnTo>
                    <a:pt x="151270" y="14589"/>
                  </a:lnTo>
                  <a:lnTo>
                    <a:pt x="152797" y="23184"/>
                  </a:lnTo>
                  <a:lnTo>
                    <a:pt x="151603" y="33335"/>
                  </a:lnTo>
                  <a:lnTo>
                    <a:pt x="146387" y="42313"/>
                  </a:lnTo>
                  <a:lnTo>
                    <a:pt x="128801" y="58184"/>
                  </a:lnTo>
                  <a:lnTo>
                    <a:pt x="74870" y="91312"/>
                  </a:lnTo>
                  <a:lnTo>
                    <a:pt x="73125" y="94228"/>
                  </a:lnTo>
                  <a:lnTo>
                    <a:pt x="75278" y="95067"/>
                  </a:lnTo>
                  <a:lnTo>
                    <a:pt x="127363" y="93644"/>
                  </a:lnTo>
                  <a:lnTo>
                    <a:pt x="186984" y="96418"/>
                  </a:lnTo>
                  <a:lnTo>
                    <a:pt x="212425" y="102495"/>
                  </a:lnTo>
                  <a:lnTo>
                    <a:pt x="231101" y="112564"/>
                  </a:lnTo>
                  <a:lnTo>
                    <a:pt x="234755" y="119449"/>
                  </a:lnTo>
                  <a:lnTo>
                    <a:pt x="234981" y="127355"/>
                  </a:lnTo>
                  <a:lnTo>
                    <a:pt x="232920" y="135942"/>
                  </a:lnTo>
                  <a:lnTo>
                    <a:pt x="218841" y="151377"/>
                  </a:lnTo>
                  <a:lnTo>
                    <a:pt x="156544" y="186046"/>
                  </a:lnTo>
                  <a:lnTo>
                    <a:pt x="119374" y="21280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490942" y="5262376"/>
              <a:ext cx="348173" cy="318330"/>
            </a:xfrm>
            <a:custGeom>
              <a:avLst/>
              <a:gdLst/>
              <a:ahLst/>
              <a:cxnLst/>
              <a:rect l="0" t="0" r="0" b="0"/>
              <a:pathLst>
                <a:path w="348173" h="318330">
                  <a:moveTo>
                    <a:pt x="0" y="0"/>
                  </a:moveTo>
                  <a:lnTo>
                    <a:pt x="55333" y="46768"/>
                  </a:lnTo>
                  <a:lnTo>
                    <a:pt x="108088" y="84554"/>
                  </a:lnTo>
                  <a:lnTo>
                    <a:pt x="166047" y="119810"/>
                  </a:lnTo>
                  <a:lnTo>
                    <a:pt x="229201" y="171103"/>
                  </a:lnTo>
                  <a:lnTo>
                    <a:pt x="290515" y="221895"/>
                  </a:lnTo>
                  <a:lnTo>
                    <a:pt x="324791" y="260572"/>
                  </a:lnTo>
                  <a:lnTo>
                    <a:pt x="342407" y="296604"/>
                  </a:lnTo>
                  <a:lnTo>
                    <a:pt x="348172" y="31832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421307" y="5282272"/>
              <a:ext cx="387965" cy="238747"/>
            </a:xfrm>
            <a:custGeom>
              <a:avLst/>
              <a:gdLst/>
              <a:ahLst/>
              <a:cxnLst/>
              <a:rect l="0" t="0" r="0" b="0"/>
              <a:pathLst>
                <a:path w="387965" h="238747">
                  <a:moveTo>
                    <a:pt x="387964" y="0"/>
                  </a:moveTo>
                  <a:lnTo>
                    <a:pt x="365244" y="9047"/>
                  </a:lnTo>
                  <a:lnTo>
                    <a:pt x="302284" y="44715"/>
                  </a:lnTo>
                  <a:lnTo>
                    <a:pt x="248800" y="80555"/>
                  </a:lnTo>
                  <a:lnTo>
                    <a:pt x="195661" y="119565"/>
                  </a:lnTo>
                  <a:lnTo>
                    <a:pt x="135753" y="152365"/>
                  </a:lnTo>
                  <a:lnTo>
                    <a:pt x="83145" y="186682"/>
                  </a:lnTo>
                  <a:lnTo>
                    <a:pt x="28082" y="225647"/>
                  </a:lnTo>
                  <a:lnTo>
                    <a:pt x="0" y="23874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958487" y="5351906"/>
              <a:ext cx="208905" cy="29844"/>
            </a:xfrm>
            <a:custGeom>
              <a:avLst/>
              <a:gdLst/>
              <a:ahLst/>
              <a:cxnLst/>
              <a:rect l="0" t="0" r="0" b="0"/>
              <a:pathLst>
                <a:path w="208905" h="29844">
                  <a:moveTo>
                    <a:pt x="0" y="29843"/>
                  </a:moveTo>
                  <a:lnTo>
                    <a:pt x="51158" y="26896"/>
                  </a:lnTo>
                  <a:lnTo>
                    <a:pt x="103074" y="21278"/>
                  </a:lnTo>
                  <a:lnTo>
                    <a:pt x="164224" y="9257"/>
                  </a:lnTo>
                  <a:lnTo>
                    <a:pt x="20890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057965" y="5451384"/>
              <a:ext cx="99479" cy="9949"/>
            </a:xfrm>
            <a:custGeom>
              <a:avLst/>
              <a:gdLst/>
              <a:ahLst/>
              <a:cxnLst/>
              <a:rect l="0" t="0" r="0" b="0"/>
              <a:pathLst>
                <a:path w="99479" h="9949">
                  <a:moveTo>
                    <a:pt x="0" y="9948"/>
                  </a:moveTo>
                  <a:lnTo>
                    <a:pt x="59032" y="2074"/>
                  </a:lnTo>
                  <a:lnTo>
                    <a:pt x="99478"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1762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90900" y="101600"/>
            <a:ext cx="3530600" cy="353943"/>
          </a:xfrm>
          <a:prstGeom prst="rect">
            <a:avLst/>
          </a:prstGeom>
          <a:noFill/>
        </p:spPr>
        <p:txBody>
          <a:bodyPr vert="horz" rtlCol="0">
            <a:spAutoFit/>
          </a:bodyPr>
          <a:lstStyle/>
          <a:p>
            <a:r>
              <a:rPr lang="en-US" sz="1700" b="1" u="sng" smtClean="0">
                <a:solidFill>
                  <a:srgbClr val="FF0000"/>
                </a:solidFill>
                <a:latin typeface="Arial - 23"/>
              </a:rPr>
              <a:t>Cube Roots Practice:</a:t>
            </a:r>
            <a:endParaRPr lang="en-US" sz="1700" b="1" u="sng">
              <a:solidFill>
                <a:srgbClr val="FF0000"/>
              </a:solidFill>
              <a:latin typeface="Arial - 23"/>
            </a:endParaRPr>
          </a:p>
        </p:txBody>
      </p:sp>
      <p:sp>
        <p:nvSpPr>
          <p:cNvPr id="3" name="TextBox 2"/>
          <p:cNvSpPr txBox="1"/>
          <p:nvPr/>
        </p:nvSpPr>
        <p:spPr>
          <a:xfrm>
            <a:off x="317500" y="673100"/>
            <a:ext cx="3124200" cy="3404458"/>
          </a:xfrm>
          <a:prstGeom prst="rect">
            <a:avLst/>
          </a:prstGeom>
          <a:noFill/>
        </p:spPr>
        <p:txBody>
          <a:bodyPr vert="horz" rtlCol="0">
            <a:spAutoFit/>
          </a:bodyPr>
          <a:lstStyle/>
          <a:p>
            <a:r>
              <a:rPr lang="en-US" sz="2300" smtClean="0">
                <a:solidFill>
                  <a:srgbClr val="0000FF"/>
                </a:solidFill>
                <a:latin typeface="Arial - 31"/>
              </a:rPr>
              <a:t>1.)  </a:t>
            </a:r>
            <a:r>
              <a:rPr lang="en-US" sz="2300" smtClean="0">
                <a:solidFill>
                  <a:srgbClr val="0000FF"/>
                </a:solidFill>
                <a:latin typeface="Lucida Sans Unicode - 31"/>
              </a:rPr>
              <a:t>∛1 = </a:t>
            </a:r>
          </a:p>
          <a:p>
            <a:endParaRPr lang="en-US" sz="2300" smtClean="0">
              <a:solidFill>
                <a:srgbClr val="0000FF"/>
              </a:solidFill>
              <a:latin typeface="Lucida Sans Unicode - 31"/>
            </a:endParaRPr>
          </a:p>
          <a:p>
            <a:endParaRPr lang="en-US" sz="2300" smtClean="0">
              <a:solidFill>
                <a:srgbClr val="0000FF"/>
              </a:solidFill>
              <a:latin typeface="Lucida Sans Unicode - 31"/>
            </a:endParaRPr>
          </a:p>
          <a:p>
            <a:endParaRPr lang="en-US" sz="2300" smtClean="0">
              <a:solidFill>
                <a:srgbClr val="0000FF"/>
              </a:solidFill>
              <a:latin typeface="Lucida Sans Unicode - 31"/>
            </a:endParaRPr>
          </a:p>
          <a:p>
            <a:r>
              <a:rPr lang="en-US" sz="2300" smtClean="0">
                <a:solidFill>
                  <a:srgbClr val="0000FF"/>
                </a:solidFill>
                <a:latin typeface="Lucida Sans Unicode - 31"/>
              </a:rPr>
              <a:t>2.)</a:t>
            </a:r>
            <a:r>
              <a:rPr lang="en-US" sz="2300" smtClean="0">
                <a:solidFill>
                  <a:srgbClr val="0000FF"/>
                </a:solidFill>
                <a:latin typeface="Arial - 31"/>
              </a:rPr>
              <a:t> </a:t>
            </a:r>
            <a:r>
              <a:rPr lang="en-US" sz="2300" smtClean="0">
                <a:solidFill>
                  <a:srgbClr val="0000FF"/>
                </a:solidFill>
                <a:latin typeface="Lucida Sans Unicode - 31"/>
              </a:rPr>
              <a:t>∛27 =</a:t>
            </a:r>
          </a:p>
          <a:p>
            <a:endParaRPr lang="en-US" sz="2300" smtClean="0">
              <a:solidFill>
                <a:srgbClr val="0000FF"/>
              </a:solidFill>
              <a:latin typeface="Lucida Sans Unicode - 31"/>
            </a:endParaRPr>
          </a:p>
          <a:p>
            <a:endParaRPr lang="en-US" sz="2300" smtClean="0">
              <a:solidFill>
                <a:srgbClr val="0000FF"/>
              </a:solidFill>
              <a:latin typeface="Lucida Sans Unicode - 31"/>
            </a:endParaRPr>
          </a:p>
          <a:p>
            <a:endParaRPr lang="en-US" sz="2300" smtClean="0">
              <a:solidFill>
                <a:srgbClr val="0000FF"/>
              </a:solidFill>
              <a:latin typeface="Lucida Sans Unicode - 31"/>
            </a:endParaRPr>
          </a:p>
          <a:p>
            <a:r>
              <a:rPr lang="en-US" sz="2300" smtClean="0">
                <a:solidFill>
                  <a:srgbClr val="0000FF"/>
                </a:solidFill>
                <a:latin typeface="Lucida Sans Unicode - 31"/>
              </a:rPr>
              <a:t>3.)</a:t>
            </a:r>
            <a:r>
              <a:rPr lang="en-US" sz="2300" smtClean="0">
                <a:solidFill>
                  <a:srgbClr val="0000FF"/>
                </a:solidFill>
                <a:latin typeface="Arial - 31"/>
              </a:rPr>
              <a:t> </a:t>
            </a:r>
            <a:r>
              <a:rPr lang="en-US" sz="2300" smtClean="0">
                <a:solidFill>
                  <a:srgbClr val="0000FF"/>
                </a:solidFill>
                <a:latin typeface="Lucida Sans Unicode - 31"/>
              </a:rPr>
              <a:t>∛1000 =</a:t>
            </a:r>
            <a:endParaRPr lang="en-US" sz="2300">
              <a:solidFill>
                <a:srgbClr val="0000FF"/>
              </a:solidFill>
              <a:latin typeface="Lucida Sans Unicode - 31"/>
            </a:endParaRPr>
          </a:p>
        </p:txBody>
      </p:sp>
      <p:grpSp>
        <p:nvGrpSpPr>
          <p:cNvPr id="6" name="Group 5"/>
          <p:cNvGrpSpPr/>
          <p:nvPr/>
        </p:nvGrpSpPr>
        <p:grpSpPr>
          <a:xfrm>
            <a:off x="8699500" y="88900"/>
            <a:ext cx="1559052" cy="406655"/>
            <a:chOff x="8699500" y="88900"/>
            <a:chExt cx="1559052" cy="406655"/>
          </a:xfrm>
        </p:grpSpPr>
        <p:sp>
          <p:nvSpPr>
            <p:cNvPr id="4" name="TextBox 3"/>
            <p:cNvSpPr txBox="1"/>
            <p:nvPr/>
          </p:nvSpPr>
          <p:spPr>
            <a:xfrm>
              <a:off x="8715248" y="1397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 name="Freeform 4"/>
            <p:cNvSpPr/>
            <p:nvPr/>
          </p:nvSpPr>
          <p:spPr>
            <a:xfrm>
              <a:off x="8699500" y="889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36700" y="4394200"/>
            <a:ext cx="914401" cy="50801"/>
            <a:chOff x="1536700" y="4394200"/>
            <a:chExt cx="914401" cy="50801"/>
          </a:xfrm>
        </p:grpSpPr>
        <p:sp>
          <p:nvSpPr>
            <p:cNvPr id="7" name="Freeform 6"/>
            <p:cNvSpPr/>
            <p:nvPr/>
          </p:nvSpPr>
          <p:spPr>
            <a:xfrm>
              <a:off x="1549400" y="4406900"/>
              <a:ext cx="12701" cy="1"/>
            </a:xfrm>
            <a:custGeom>
              <a:avLst/>
              <a:gdLst/>
              <a:ahLst/>
              <a:cxnLst/>
              <a:rect l="0" t="0" r="0" b="0"/>
              <a:pathLst>
                <a:path w="12701" h="1">
                  <a:moveTo>
                    <a:pt x="12700" y="0"/>
                  </a:move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536700" y="4394200"/>
              <a:ext cx="914401" cy="50801"/>
            </a:xfrm>
            <a:custGeom>
              <a:avLst/>
              <a:gdLst/>
              <a:ahLst/>
              <a:cxnLst/>
              <a:rect l="0" t="0" r="0" b="0"/>
              <a:pathLst>
                <a:path w="914401" h="50801">
                  <a:moveTo>
                    <a:pt x="0" y="0"/>
                  </a:moveTo>
                  <a:lnTo>
                    <a:pt x="6350" y="6350"/>
                  </a:lnTo>
                  <a:lnTo>
                    <a:pt x="12700" y="8890"/>
                  </a:lnTo>
                  <a:lnTo>
                    <a:pt x="21590" y="10160"/>
                  </a:lnTo>
                  <a:lnTo>
                    <a:pt x="40640" y="11430"/>
                  </a:lnTo>
                  <a:lnTo>
                    <a:pt x="68580" y="12700"/>
                  </a:lnTo>
                  <a:lnTo>
                    <a:pt x="171450" y="12700"/>
                  </a:lnTo>
                  <a:lnTo>
                    <a:pt x="185420" y="11430"/>
                  </a:lnTo>
                  <a:lnTo>
                    <a:pt x="196850" y="8890"/>
                  </a:lnTo>
                  <a:lnTo>
                    <a:pt x="207010" y="6350"/>
                  </a:lnTo>
                  <a:lnTo>
                    <a:pt x="217170" y="3810"/>
                  </a:lnTo>
                  <a:lnTo>
                    <a:pt x="227330" y="2540"/>
                  </a:lnTo>
                  <a:lnTo>
                    <a:pt x="246380" y="1270"/>
                  </a:lnTo>
                  <a:lnTo>
                    <a:pt x="269240" y="0"/>
                  </a:lnTo>
                  <a:lnTo>
                    <a:pt x="369570" y="0"/>
                  </a:lnTo>
                  <a:lnTo>
                    <a:pt x="552450" y="0"/>
                  </a:lnTo>
                  <a:lnTo>
                    <a:pt x="562610" y="1270"/>
                  </a:lnTo>
                  <a:lnTo>
                    <a:pt x="574040" y="3810"/>
                  </a:lnTo>
                  <a:lnTo>
                    <a:pt x="585470" y="6350"/>
                  </a:lnTo>
                  <a:lnTo>
                    <a:pt x="590550" y="7620"/>
                  </a:lnTo>
                  <a:lnTo>
                    <a:pt x="914400" y="50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Freeform 9"/>
          <p:cNvSpPr/>
          <p:nvPr/>
        </p:nvSpPr>
        <p:spPr>
          <a:xfrm>
            <a:off x="1511300" y="2565400"/>
            <a:ext cx="469901" cy="12701"/>
          </a:xfrm>
          <a:custGeom>
            <a:avLst/>
            <a:gdLst/>
            <a:ahLst/>
            <a:cxnLst/>
            <a:rect l="0" t="0" r="0" b="0"/>
            <a:pathLst>
              <a:path w="469901" h="12701">
                <a:moveTo>
                  <a:pt x="0" y="0"/>
                </a:moveTo>
                <a:lnTo>
                  <a:pt x="379730" y="0"/>
                </a:lnTo>
                <a:lnTo>
                  <a:pt x="391160" y="1270"/>
                </a:lnTo>
                <a:lnTo>
                  <a:pt x="402590" y="3810"/>
                </a:lnTo>
                <a:lnTo>
                  <a:pt x="411480" y="6350"/>
                </a:lnTo>
                <a:lnTo>
                  <a:pt x="421640" y="7620"/>
                </a:lnTo>
                <a:lnTo>
                  <a:pt x="430530" y="6350"/>
                </a:lnTo>
                <a:lnTo>
                  <a:pt x="439420" y="3810"/>
                </a:lnTo>
                <a:lnTo>
                  <a:pt x="447040" y="3810"/>
                </a:lnTo>
                <a:lnTo>
                  <a:pt x="453390" y="5080"/>
                </a:lnTo>
                <a:lnTo>
                  <a:pt x="469900" y="127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435100" y="673100"/>
            <a:ext cx="215901" cy="25401"/>
          </a:xfrm>
          <a:custGeom>
            <a:avLst/>
            <a:gdLst/>
            <a:ahLst/>
            <a:cxnLst/>
            <a:rect l="0" t="0" r="0" b="0"/>
            <a:pathLst>
              <a:path w="215901" h="25401">
                <a:moveTo>
                  <a:pt x="0" y="25400"/>
                </a:moveTo>
                <a:lnTo>
                  <a:pt x="13970" y="19050"/>
                </a:lnTo>
                <a:lnTo>
                  <a:pt x="20320" y="16510"/>
                </a:lnTo>
                <a:lnTo>
                  <a:pt x="27940" y="15240"/>
                </a:lnTo>
                <a:lnTo>
                  <a:pt x="35560" y="13970"/>
                </a:lnTo>
                <a:lnTo>
                  <a:pt x="44450" y="13970"/>
                </a:lnTo>
                <a:lnTo>
                  <a:pt x="66040" y="12700"/>
                </a:lnTo>
                <a:lnTo>
                  <a:pt x="102870" y="12700"/>
                </a:lnTo>
                <a:lnTo>
                  <a:pt x="113030" y="11430"/>
                </a:lnTo>
                <a:lnTo>
                  <a:pt x="123190" y="8890"/>
                </a:lnTo>
                <a:lnTo>
                  <a:pt x="133350" y="6350"/>
                </a:lnTo>
                <a:lnTo>
                  <a:pt x="143510" y="3810"/>
                </a:lnTo>
                <a:lnTo>
                  <a:pt x="154940" y="2540"/>
                </a:lnTo>
                <a:lnTo>
                  <a:pt x="166370" y="1270"/>
                </a:lnTo>
                <a:lnTo>
                  <a:pt x="177800" y="1270"/>
                </a:lnTo>
                <a:lnTo>
                  <a:pt x="2159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3666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24100" y="12700"/>
            <a:ext cx="6121400" cy="384721"/>
          </a:xfrm>
          <a:prstGeom prst="rect">
            <a:avLst/>
          </a:prstGeom>
          <a:noFill/>
        </p:spPr>
        <p:txBody>
          <a:bodyPr vert="horz" rtlCol="0">
            <a:spAutoFit/>
          </a:bodyPr>
          <a:lstStyle/>
          <a:p>
            <a:pPr algn="ctr"/>
            <a:r>
              <a:rPr lang="en-US" sz="1900" b="1" smtClean="0">
                <a:solidFill>
                  <a:srgbClr val="800080"/>
                </a:solidFill>
                <a:latin typeface="Arial - 26"/>
              </a:rPr>
              <a:t>Taking the Cube Root of Fractions</a:t>
            </a:r>
            <a:endParaRPr lang="en-US" sz="1900" b="1">
              <a:solidFill>
                <a:srgbClr val="800080"/>
              </a:solidFill>
              <a:latin typeface="Arial - 26"/>
            </a:endParaRPr>
          </a:p>
        </p:txBody>
      </p:sp>
      <p:grpSp>
        <p:nvGrpSpPr>
          <p:cNvPr id="6" name="Group 5"/>
          <p:cNvGrpSpPr/>
          <p:nvPr/>
        </p:nvGrpSpPr>
        <p:grpSpPr>
          <a:xfrm>
            <a:off x="419100" y="774700"/>
            <a:ext cx="2209800" cy="1718508"/>
            <a:chOff x="419100" y="774700"/>
            <a:chExt cx="2209800" cy="1718508"/>
          </a:xfrm>
        </p:grpSpPr>
        <p:sp>
          <p:nvSpPr>
            <p:cNvPr id="3" name="TextBox 2"/>
            <p:cNvSpPr txBox="1"/>
            <p:nvPr/>
          </p:nvSpPr>
          <p:spPr>
            <a:xfrm>
              <a:off x="419100" y="774700"/>
              <a:ext cx="2209800" cy="1554272"/>
            </a:xfrm>
            <a:prstGeom prst="rect">
              <a:avLst/>
            </a:prstGeom>
            <a:noFill/>
          </p:spPr>
          <p:txBody>
            <a:bodyPr vert="horz" rtlCol="0">
              <a:spAutoFit/>
            </a:bodyPr>
            <a:lstStyle/>
            <a:p>
              <a:r>
                <a:rPr lang="en-US" sz="1900" b="1" u="sng" smtClean="0">
                  <a:solidFill>
                    <a:srgbClr val="FF6820"/>
                  </a:solidFill>
                  <a:latin typeface="Arial - 25"/>
                </a:rPr>
                <a:t>Example 1:</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x3 = </a:t>
              </a:r>
            </a:p>
            <a:p>
              <a:r>
                <a:rPr lang="en-US" sz="1900" b="1" u="sng" smtClean="0">
                  <a:solidFill>
                    <a:srgbClr val="FF6820"/>
                  </a:solidFill>
                  <a:latin typeface="Arial - 25"/>
                </a:rPr>
                <a:t> </a:t>
              </a:r>
              <a:endParaRPr lang="en-US" sz="1900" baseline="70000">
                <a:solidFill>
                  <a:srgbClr val="FF6820"/>
                </a:solidFill>
                <a:latin typeface="Arial - 25"/>
              </a:endParaRPr>
            </a:p>
          </p:txBody>
        </p:sp>
        <p:sp>
          <p:nvSpPr>
            <p:cNvPr id="4" name="TextBox 3"/>
            <p:cNvSpPr txBox="1"/>
            <p:nvPr/>
          </p:nvSpPr>
          <p:spPr>
            <a:xfrm>
              <a:off x="1206500" y="1816100"/>
              <a:ext cx="635000" cy="677108"/>
            </a:xfrm>
            <a:prstGeom prst="rect">
              <a:avLst/>
            </a:prstGeom>
            <a:noFill/>
          </p:spPr>
          <p:txBody>
            <a:bodyPr vert="horz" rtlCol="0">
              <a:spAutoFit/>
            </a:bodyPr>
            <a:lstStyle/>
            <a:p>
              <a:r>
                <a:rPr lang="en-US" sz="1900" smtClean="0">
                  <a:solidFill>
                    <a:srgbClr val="FF0000"/>
                  </a:solidFill>
                  <a:latin typeface="Arial - 25"/>
                </a:rPr>
                <a:t>1</a:t>
              </a:r>
            </a:p>
            <a:p>
              <a:r>
                <a:rPr lang="en-US" sz="1900" smtClean="0">
                  <a:solidFill>
                    <a:srgbClr val="FF0000"/>
                  </a:solidFill>
                  <a:latin typeface="Arial - 25"/>
                </a:rPr>
                <a:t>8</a:t>
              </a:r>
              <a:endParaRPr lang="en-US" sz="1900">
                <a:solidFill>
                  <a:srgbClr val="FF0000"/>
                </a:solidFill>
                <a:latin typeface="Arial - 25"/>
              </a:endParaRPr>
            </a:p>
          </p:txBody>
        </p:sp>
        <p:cxnSp>
          <p:nvCxnSpPr>
            <p:cNvPr id="5" name="Straight Connector 4"/>
            <p:cNvCxnSpPr/>
            <p:nvPr/>
          </p:nvCxnSpPr>
          <p:spPr>
            <a:xfrm>
              <a:off x="1295400" y="2184400"/>
              <a:ext cx="177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55600" y="3149600"/>
            <a:ext cx="8128000" cy="1846659"/>
            <a:chOff x="355600" y="3149600"/>
            <a:chExt cx="8128000" cy="1846659"/>
          </a:xfrm>
        </p:grpSpPr>
        <p:sp>
          <p:nvSpPr>
            <p:cNvPr id="7" name="TextBox 6"/>
            <p:cNvSpPr txBox="1"/>
            <p:nvPr/>
          </p:nvSpPr>
          <p:spPr>
            <a:xfrm>
              <a:off x="355600" y="3149600"/>
              <a:ext cx="7366000" cy="1846659"/>
            </a:xfrm>
            <a:prstGeom prst="rect">
              <a:avLst/>
            </a:prstGeom>
            <a:noFill/>
          </p:spPr>
          <p:txBody>
            <a:bodyPr vert="horz" rtlCol="0">
              <a:spAutoFit/>
            </a:bodyPr>
            <a:lstStyle/>
            <a:p>
              <a:r>
                <a:rPr lang="en-US" sz="1900" b="1" u="sng" smtClean="0">
                  <a:solidFill>
                    <a:srgbClr val="009300"/>
                  </a:solidFill>
                  <a:latin typeface="Arial - 26"/>
                </a:rPr>
                <a:t>You Try:</a:t>
              </a:r>
            </a:p>
            <a:p>
              <a:endParaRPr lang="en-US" sz="1900" b="1" u="sng" smtClean="0">
                <a:solidFill>
                  <a:srgbClr val="009300"/>
                </a:solidFill>
                <a:latin typeface="Arial - 26"/>
              </a:endParaRPr>
            </a:p>
            <a:p>
              <a:r>
                <a:rPr lang="en-US" sz="1900" b="1" u="sng" smtClean="0">
                  <a:solidFill>
                    <a:srgbClr val="009300"/>
                  </a:solidFill>
                  <a:latin typeface="Arial - 26"/>
                </a:rPr>
                <a:t>1.)   x3 =  2.)   x3 = </a:t>
              </a:r>
            </a:p>
            <a:p>
              <a:endParaRPr lang="en-US" sz="1900" b="1" u="sng" smtClean="0">
                <a:solidFill>
                  <a:srgbClr val="009300"/>
                </a:solidFill>
                <a:latin typeface="Arial - 26"/>
              </a:endParaRPr>
            </a:p>
            <a:p>
              <a:r>
                <a:rPr lang="en-US" sz="1900" b="1" u="sng" smtClean="0">
                  <a:solidFill>
                    <a:srgbClr val="009300"/>
                  </a:solidFill>
                  <a:latin typeface="Arial - 26"/>
                </a:rPr>
                <a:t> </a:t>
              </a:r>
            </a:p>
            <a:p>
              <a:r>
                <a:rPr lang="en-US" sz="1900" b="1" u="sng" smtClean="0">
                  <a:solidFill>
                    <a:srgbClr val="009300"/>
                  </a:solidFill>
                  <a:latin typeface="Arial - 26"/>
                </a:rPr>
                <a:t>  </a:t>
              </a:r>
              <a:endParaRPr lang="en-US" sz="1900" baseline="70000">
                <a:solidFill>
                  <a:srgbClr val="009300"/>
                </a:solidFill>
                <a:latin typeface="Arial - 26"/>
              </a:endParaRPr>
            </a:p>
          </p:txBody>
        </p:sp>
        <p:sp>
          <p:nvSpPr>
            <p:cNvPr id="8" name="TextBox 7"/>
            <p:cNvSpPr txBox="1"/>
            <p:nvPr/>
          </p:nvSpPr>
          <p:spPr>
            <a:xfrm>
              <a:off x="1866900" y="3784600"/>
              <a:ext cx="1295400" cy="738664"/>
            </a:xfrm>
            <a:prstGeom prst="rect">
              <a:avLst/>
            </a:prstGeom>
            <a:noFill/>
          </p:spPr>
          <p:txBody>
            <a:bodyPr vert="horz" rtlCol="0">
              <a:spAutoFit/>
            </a:bodyPr>
            <a:lstStyle/>
            <a:p>
              <a:r>
                <a:rPr lang="en-US" sz="2100" smtClean="0">
                  <a:solidFill>
                    <a:srgbClr val="009300"/>
                  </a:solidFill>
                  <a:latin typeface="Arial - 28"/>
                </a:rPr>
                <a:t>125</a:t>
              </a:r>
            </a:p>
            <a:p>
              <a:r>
                <a:rPr lang="en-US" sz="2100" smtClean="0">
                  <a:solidFill>
                    <a:srgbClr val="009300"/>
                  </a:solidFill>
                  <a:latin typeface="Arial - 28"/>
                </a:rPr>
                <a:t>1000</a:t>
              </a:r>
              <a:endParaRPr lang="en-US" sz="2100">
                <a:solidFill>
                  <a:srgbClr val="009300"/>
                </a:solidFill>
                <a:latin typeface="Arial - 28"/>
              </a:endParaRPr>
            </a:p>
          </p:txBody>
        </p:sp>
        <p:cxnSp>
          <p:nvCxnSpPr>
            <p:cNvPr id="9" name="Straight Connector 8"/>
            <p:cNvCxnSpPr/>
            <p:nvPr/>
          </p:nvCxnSpPr>
          <p:spPr>
            <a:xfrm>
              <a:off x="1917700" y="4152900"/>
              <a:ext cx="7874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400" y="3797300"/>
              <a:ext cx="1092200" cy="738664"/>
            </a:xfrm>
            <a:prstGeom prst="rect">
              <a:avLst/>
            </a:prstGeom>
            <a:noFill/>
          </p:spPr>
          <p:txBody>
            <a:bodyPr vert="horz" rtlCol="0">
              <a:spAutoFit/>
            </a:bodyPr>
            <a:lstStyle/>
            <a:p>
              <a:r>
                <a:rPr lang="en-US" sz="2100" smtClean="0">
                  <a:solidFill>
                    <a:srgbClr val="009300"/>
                  </a:solidFill>
                  <a:latin typeface="Arial - 28"/>
                </a:rPr>
                <a:t>216</a:t>
              </a:r>
            </a:p>
            <a:p>
              <a:r>
                <a:rPr lang="en-US" sz="2100" smtClean="0">
                  <a:solidFill>
                    <a:srgbClr val="009300"/>
                  </a:solidFill>
                  <a:latin typeface="Arial - 28"/>
                </a:rPr>
                <a:t> 8</a:t>
              </a:r>
              <a:endParaRPr lang="en-US" sz="2100">
                <a:solidFill>
                  <a:srgbClr val="009300"/>
                </a:solidFill>
                <a:latin typeface="Arial - 28"/>
              </a:endParaRPr>
            </a:p>
          </p:txBody>
        </p:sp>
        <p:cxnSp>
          <p:nvCxnSpPr>
            <p:cNvPr id="11" name="Straight Connector 10"/>
            <p:cNvCxnSpPr/>
            <p:nvPr/>
          </p:nvCxnSpPr>
          <p:spPr>
            <a:xfrm>
              <a:off x="7480300" y="4178300"/>
              <a:ext cx="508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851900" y="38100"/>
            <a:ext cx="1270000" cy="261610"/>
          </a:xfrm>
          <a:prstGeom prst="rect">
            <a:avLst/>
          </a:prstGeom>
          <a:noFill/>
        </p:spPr>
        <p:txBody>
          <a:bodyPr vert="horz" rtlCol="0">
            <a:spAutoFit/>
          </a:bodyPr>
          <a:lstStyle/>
          <a:p>
            <a:r>
              <a:rPr lang="en-US" sz="1100" b="1" smtClean="0">
                <a:solidFill>
                  <a:srgbClr val="000000"/>
                </a:solidFill>
                <a:latin typeface="Arial - 15"/>
              </a:rPr>
              <a:t>concept 6</a:t>
            </a:r>
            <a:endParaRPr lang="en-US" sz="1100" b="1">
              <a:solidFill>
                <a:srgbClr val="000000"/>
              </a:solidFill>
              <a:latin typeface="Arial - 15"/>
            </a:endParaRPr>
          </a:p>
        </p:txBody>
      </p:sp>
      <p:grpSp>
        <p:nvGrpSpPr>
          <p:cNvPr id="17" name="Group 16"/>
          <p:cNvGrpSpPr/>
          <p:nvPr/>
        </p:nvGrpSpPr>
        <p:grpSpPr>
          <a:xfrm>
            <a:off x="5232400" y="711200"/>
            <a:ext cx="2209800" cy="1655008"/>
            <a:chOff x="5232400" y="711200"/>
            <a:chExt cx="2209800" cy="1655008"/>
          </a:xfrm>
        </p:grpSpPr>
        <p:sp>
          <p:nvSpPr>
            <p:cNvPr id="14" name="TextBox 13"/>
            <p:cNvSpPr txBox="1"/>
            <p:nvPr/>
          </p:nvSpPr>
          <p:spPr>
            <a:xfrm>
              <a:off x="5232400" y="711200"/>
              <a:ext cx="2209800" cy="1554272"/>
            </a:xfrm>
            <a:prstGeom prst="rect">
              <a:avLst/>
            </a:prstGeom>
            <a:noFill/>
          </p:spPr>
          <p:txBody>
            <a:bodyPr vert="horz" rtlCol="0">
              <a:spAutoFit/>
            </a:bodyPr>
            <a:lstStyle/>
            <a:p>
              <a:r>
                <a:rPr lang="en-US" sz="1900" b="1" u="sng" smtClean="0">
                  <a:solidFill>
                    <a:srgbClr val="FF6820"/>
                  </a:solidFill>
                  <a:latin typeface="Arial - 25"/>
                </a:rPr>
                <a:t>Example 2:</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x3 = </a:t>
              </a:r>
            </a:p>
            <a:p>
              <a:r>
                <a:rPr lang="en-US" sz="1900" b="1" u="sng" smtClean="0">
                  <a:solidFill>
                    <a:srgbClr val="FF6820"/>
                  </a:solidFill>
                  <a:latin typeface="Arial - 25"/>
                </a:rPr>
                <a:t> </a:t>
              </a:r>
              <a:endParaRPr lang="en-US" sz="1900" baseline="70000">
                <a:solidFill>
                  <a:srgbClr val="FF6820"/>
                </a:solidFill>
                <a:latin typeface="Arial - 25"/>
              </a:endParaRPr>
            </a:p>
          </p:txBody>
        </p:sp>
        <p:sp>
          <p:nvSpPr>
            <p:cNvPr id="15" name="TextBox 14"/>
            <p:cNvSpPr txBox="1"/>
            <p:nvPr/>
          </p:nvSpPr>
          <p:spPr>
            <a:xfrm>
              <a:off x="5969000" y="1689100"/>
              <a:ext cx="812800" cy="677108"/>
            </a:xfrm>
            <a:prstGeom prst="rect">
              <a:avLst/>
            </a:prstGeom>
            <a:noFill/>
          </p:spPr>
          <p:txBody>
            <a:bodyPr vert="horz" rtlCol="0">
              <a:spAutoFit/>
            </a:bodyPr>
            <a:lstStyle/>
            <a:p>
              <a:r>
                <a:rPr lang="en-US" sz="1900" smtClean="0">
                  <a:solidFill>
                    <a:srgbClr val="FF0000"/>
                  </a:solidFill>
                  <a:latin typeface="Arial - 25"/>
                </a:rPr>
                <a:t>27</a:t>
              </a:r>
            </a:p>
            <a:p>
              <a:r>
                <a:rPr lang="en-US" sz="1900" smtClean="0">
                  <a:solidFill>
                    <a:srgbClr val="FF0000"/>
                  </a:solidFill>
                  <a:latin typeface="Arial - 25"/>
                </a:rPr>
                <a:t>64</a:t>
              </a:r>
              <a:endParaRPr lang="en-US" sz="1900">
                <a:solidFill>
                  <a:srgbClr val="FF0000"/>
                </a:solidFill>
                <a:latin typeface="Arial - 25"/>
              </a:endParaRPr>
            </a:p>
          </p:txBody>
        </p:sp>
        <p:cxnSp>
          <p:nvCxnSpPr>
            <p:cNvPr id="16" name="Straight Connector 15"/>
            <p:cNvCxnSpPr/>
            <p:nvPr/>
          </p:nvCxnSpPr>
          <p:spPr>
            <a:xfrm>
              <a:off x="6019800" y="2057400"/>
              <a:ext cx="4064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8674100" y="330200"/>
            <a:ext cx="1559052" cy="406655"/>
            <a:chOff x="8674100" y="330200"/>
            <a:chExt cx="1559052" cy="406655"/>
          </a:xfrm>
        </p:grpSpPr>
        <p:sp>
          <p:nvSpPr>
            <p:cNvPr id="18" name="TextBox 17"/>
            <p:cNvSpPr txBox="1"/>
            <p:nvPr/>
          </p:nvSpPr>
          <p:spPr>
            <a:xfrm>
              <a:off x="8689848" y="3810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9" name="Freeform 18"/>
            <p:cNvSpPr/>
            <p:nvPr/>
          </p:nvSpPr>
          <p:spPr>
            <a:xfrm>
              <a:off x="8674100" y="3302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9166" y="1632597"/>
            <a:ext cx="1830393" cy="1301999"/>
            <a:chOff x="19166" y="1632597"/>
            <a:chExt cx="1830393" cy="1301999"/>
          </a:xfrm>
        </p:grpSpPr>
        <p:sp>
          <p:nvSpPr>
            <p:cNvPr id="21" name="Freeform 20"/>
            <p:cNvSpPr/>
            <p:nvPr/>
          </p:nvSpPr>
          <p:spPr>
            <a:xfrm>
              <a:off x="63624" y="1701123"/>
              <a:ext cx="870739" cy="818675"/>
            </a:xfrm>
            <a:custGeom>
              <a:avLst/>
              <a:gdLst/>
              <a:ahLst/>
              <a:cxnLst/>
              <a:rect l="0" t="0" r="0" b="0"/>
              <a:pathLst>
                <a:path w="870739" h="818675">
                  <a:moveTo>
                    <a:pt x="5281" y="228746"/>
                  </a:moveTo>
                  <a:lnTo>
                    <a:pt x="0" y="244589"/>
                  </a:lnTo>
                  <a:lnTo>
                    <a:pt x="4197" y="295534"/>
                  </a:lnTo>
                  <a:lnTo>
                    <a:pt x="12722" y="355868"/>
                  </a:lnTo>
                  <a:lnTo>
                    <a:pt x="16325" y="382512"/>
                  </a:lnTo>
                  <a:lnTo>
                    <a:pt x="32212" y="442220"/>
                  </a:lnTo>
                  <a:lnTo>
                    <a:pt x="49328" y="494268"/>
                  </a:lnTo>
                  <a:lnTo>
                    <a:pt x="64498" y="547124"/>
                  </a:lnTo>
                  <a:lnTo>
                    <a:pt x="77724" y="583934"/>
                  </a:lnTo>
                  <a:lnTo>
                    <a:pt x="100503" y="644161"/>
                  </a:lnTo>
                  <a:lnTo>
                    <a:pt x="114521" y="696475"/>
                  </a:lnTo>
                  <a:lnTo>
                    <a:pt x="127547" y="733190"/>
                  </a:lnTo>
                  <a:lnTo>
                    <a:pt x="151358" y="786546"/>
                  </a:lnTo>
                  <a:lnTo>
                    <a:pt x="162682" y="810829"/>
                  </a:lnTo>
                  <a:lnTo>
                    <a:pt x="168796" y="816863"/>
                  </a:lnTo>
                  <a:lnTo>
                    <a:pt x="175083" y="818674"/>
                  </a:lnTo>
                  <a:lnTo>
                    <a:pt x="181485" y="817671"/>
                  </a:lnTo>
                  <a:lnTo>
                    <a:pt x="186858" y="812582"/>
                  </a:lnTo>
                  <a:lnTo>
                    <a:pt x="195776" y="795136"/>
                  </a:lnTo>
                  <a:lnTo>
                    <a:pt x="203671" y="735344"/>
                  </a:lnTo>
                  <a:lnTo>
                    <a:pt x="211780" y="676373"/>
                  </a:lnTo>
                  <a:lnTo>
                    <a:pt x="213472" y="622598"/>
                  </a:lnTo>
                  <a:lnTo>
                    <a:pt x="214044" y="564818"/>
                  </a:lnTo>
                  <a:lnTo>
                    <a:pt x="214157" y="510830"/>
                  </a:lnTo>
                  <a:lnTo>
                    <a:pt x="214179" y="448748"/>
                  </a:lnTo>
                  <a:lnTo>
                    <a:pt x="217130" y="394147"/>
                  </a:lnTo>
                  <a:lnTo>
                    <a:pt x="225005" y="341125"/>
                  </a:lnTo>
                  <a:lnTo>
                    <a:pt x="234339" y="288203"/>
                  </a:lnTo>
                  <a:lnTo>
                    <a:pt x="247395" y="235333"/>
                  </a:lnTo>
                  <a:lnTo>
                    <a:pt x="275396" y="176583"/>
                  </a:lnTo>
                  <a:lnTo>
                    <a:pt x="317926" y="116870"/>
                  </a:lnTo>
                  <a:lnTo>
                    <a:pt x="344769" y="90962"/>
                  </a:lnTo>
                  <a:lnTo>
                    <a:pt x="398692" y="62054"/>
                  </a:lnTo>
                  <a:lnTo>
                    <a:pt x="450036" y="37351"/>
                  </a:lnTo>
                  <a:lnTo>
                    <a:pt x="505701" y="20681"/>
                  </a:lnTo>
                  <a:lnTo>
                    <a:pt x="553307" y="10144"/>
                  </a:lnTo>
                  <a:lnTo>
                    <a:pt x="602414" y="2969"/>
                  </a:lnTo>
                  <a:lnTo>
                    <a:pt x="651966" y="843"/>
                  </a:lnTo>
                  <a:lnTo>
                    <a:pt x="701649" y="213"/>
                  </a:lnTo>
                  <a:lnTo>
                    <a:pt x="762668" y="0"/>
                  </a:lnTo>
                  <a:lnTo>
                    <a:pt x="814400" y="5244"/>
                  </a:lnTo>
                  <a:lnTo>
                    <a:pt x="870738" y="1984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977102" y="1666723"/>
              <a:ext cx="822718" cy="832634"/>
            </a:xfrm>
            <a:custGeom>
              <a:avLst/>
              <a:gdLst/>
              <a:ahLst/>
              <a:cxnLst/>
              <a:rect l="0" t="0" r="0" b="0"/>
              <a:pathLst>
                <a:path w="822718" h="832634">
                  <a:moveTo>
                    <a:pt x="16947" y="253199"/>
                  </a:moveTo>
                  <a:lnTo>
                    <a:pt x="6385" y="263761"/>
                  </a:lnTo>
                  <a:lnTo>
                    <a:pt x="1199" y="280736"/>
                  </a:lnTo>
                  <a:lnTo>
                    <a:pt x="0" y="303018"/>
                  </a:lnTo>
                  <a:lnTo>
                    <a:pt x="5289" y="356295"/>
                  </a:lnTo>
                  <a:lnTo>
                    <a:pt x="11942" y="409148"/>
                  </a:lnTo>
                  <a:lnTo>
                    <a:pt x="27109" y="464626"/>
                  </a:lnTo>
                  <a:lnTo>
                    <a:pt x="42397" y="521916"/>
                  </a:lnTo>
                  <a:lnTo>
                    <a:pt x="51492" y="579964"/>
                  </a:lnTo>
                  <a:lnTo>
                    <a:pt x="66868" y="641836"/>
                  </a:lnTo>
                  <a:lnTo>
                    <a:pt x="83289" y="699628"/>
                  </a:lnTo>
                  <a:lnTo>
                    <a:pt x="102058" y="761534"/>
                  </a:lnTo>
                  <a:lnTo>
                    <a:pt x="105895" y="824106"/>
                  </a:lnTo>
                  <a:lnTo>
                    <a:pt x="108299" y="830549"/>
                  </a:lnTo>
                  <a:lnTo>
                    <a:pt x="112113" y="832633"/>
                  </a:lnTo>
                  <a:lnTo>
                    <a:pt x="116866" y="831812"/>
                  </a:lnTo>
                  <a:lnTo>
                    <a:pt x="121140" y="826843"/>
                  </a:lnTo>
                  <a:lnTo>
                    <a:pt x="128836" y="809533"/>
                  </a:lnTo>
                  <a:lnTo>
                    <a:pt x="135947" y="754453"/>
                  </a:lnTo>
                  <a:lnTo>
                    <a:pt x="142719" y="704450"/>
                  </a:lnTo>
                  <a:lnTo>
                    <a:pt x="145216" y="641615"/>
                  </a:lnTo>
                  <a:lnTo>
                    <a:pt x="145800" y="596783"/>
                  </a:lnTo>
                  <a:lnTo>
                    <a:pt x="146129" y="543886"/>
                  </a:lnTo>
                  <a:lnTo>
                    <a:pt x="145135" y="486404"/>
                  </a:lnTo>
                  <a:lnTo>
                    <a:pt x="138389" y="432474"/>
                  </a:lnTo>
                  <a:lnTo>
                    <a:pt x="131448" y="379246"/>
                  </a:lnTo>
                  <a:lnTo>
                    <a:pt x="122595" y="323583"/>
                  </a:lnTo>
                  <a:lnTo>
                    <a:pt x="112972" y="273930"/>
                  </a:lnTo>
                  <a:lnTo>
                    <a:pt x="113682" y="220656"/>
                  </a:lnTo>
                  <a:lnTo>
                    <a:pt x="120893" y="162869"/>
                  </a:lnTo>
                  <a:lnTo>
                    <a:pt x="135311" y="114307"/>
                  </a:lnTo>
                  <a:lnTo>
                    <a:pt x="158864" y="77198"/>
                  </a:lnTo>
                  <a:lnTo>
                    <a:pt x="186844" y="50483"/>
                  </a:lnTo>
                  <a:lnTo>
                    <a:pt x="240783" y="22756"/>
                  </a:lnTo>
                  <a:lnTo>
                    <a:pt x="295159" y="8437"/>
                  </a:lnTo>
                  <a:lnTo>
                    <a:pt x="348475" y="0"/>
                  </a:lnTo>
                  <a:lnTo>
                    <a:pt x="409523" y="2468"/>
                  </a:lnTo>
                  <a:lnTo>
                    <a:pt x="458349" y="3901"/>
                  </a:lnTo>
                  <a:lnTo>
                    <a:pt x="507818" y="4325"/>
                  </a:lnTo>
                  <a:lnTo>
                    <a:pt x="571097" y="7416"/>
                  </a:lnTo>
                  <a:lnTo>
                    <a:pt x="631780" y="18343"/>
                  </a:lnTo>
                  <a:lnTo>
                    <a:pt x="689044" y="31145"/>
                  </a:lnTo>
                  <a:lnTo>
                    <a:pt x="750981" y="47626"/>
                  </a:lnTo>
                  <a:lnTo>
                    <a:pt x="799597" y="69119"/>
                  </a:lnTo>
                  <a:lnTo>
                    <a:pt x="822717" y="7413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9166" y="1632597"/>
              <a:ext cx="169850" cy="148057"/>
            </a:xfrm>
            <a:custGeom>
              <a:avLst/>
              <a:gdLst/>
              <a:ahLst/>
              <a:cxnLst/>
              <a:rect l="0" t="0" r="0" b="0"/>
              <a:pathLst>
                <a:path w="169850" h="148057">
                  <a:moveTo>
                    <a:pt x="0" y="38630"/>
                  </a:moveTo>
                  <a:lnTo>
                    <a:pt x="5281" y="22787"/>
                  </a:lnTo>
                  <a:lnTo>
                    <a:pt x="11258" y="17015"/>
                  </a:lnTo>
                  <a:lnTo>
                    <a:pt x="29689" y="7654"/>
                  </a:lnTo>
                  <a:lnTo>
                    <a:pt x="90383" y="0"/>
                  </a:lnTo>
                  <a:lnTo>
                    <a:pt x="114226" y="1565"/>
                  </a:lnTo>
                  <a:lnTo>
                    <a:pt x="132192" y="9630"/>
                  </a:lnTo>
                  <a:lnTo>
                    <a:pt x="136761" y="15981"/>
                  </a:lnTo>
                  <a:lnTo>
                    <a:pt x="138703" y="23531"/>
                  </a:lnTo>
                  <a:lnTo>
                    <a:pt x="138891" y="31880"/>
                  </a:lnTo>
                  <a:lnTo>
                    <a:pt x="135701" y="38551"/>
                  </a:lnTo>
                  <a:lnTo>
                    <a:pt x="123314" y="48911"/>
                  </a:lnTo>
                  <a:lnTo>
                    <a:pt x="115369" y="51011"/>
                  </a:lnTo>
                  <a:lnTo>
                    <a:pt x="97698" y="50396"/>
                  </a:lnTo>
                  <a:lnTo>
                    <a:pt x="96081" y="49790"/>
                  </a:lnTo>
                  <a:lnTo>
                    <a:pt x="106074" y="49117"/>
                  </a:lnTo>
                  <a:lnTo>
                    <a:pt x="119357" y="54712"/>
                  </a:lnTo>
                  <a:lnTo>
                    <a:pt x="165795" y="95360"/>
                  </a:lnTo>
                  <a:lnTo>
                    <a:pt x="169112" y="102977"/>
                  </a:lnTo>
                  <a:lnTo>
                    <a:pt x="169849" y="120284"/>
                  </a:lnTo>
                  <a:lnTo>
                    <a:pt x="166288" y="127330"/>
                  </a:lnTo>
                  <a:lnTo>
                    <a:pt x="153488" y="138108"/>
                  </a:lnTo>
                  <a:lnTo>
                    <a:pt x="122358" y="145108"/>
                  </a:lnTo>
                  <a:lnTo>
                    <a:pt x="61873" y="147473"/>
                  </a:lnTo>
                  <a:lnTo>
                    <a:pt x="29843" y="14805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74675" y="1654281"/>
              <a:ext cx="113910" cy="146268"/>
            </a:xfrm>
            <a:custGeom>
              <a:avLst/>
              <a:gdLst/>
              <a:ahLst/>
              <a:cxnLst/>
              <a:rect l="0" t="0" r="0" b="0"/>
              <a:pathLst>
                <a:path w="113910" h="146268">
                  <a:moveTo>
                    <a:pt x="0" y="16946"/>
                  </a:moveTo>
                  <a:lnTo>
                    <a:pt x="10562" y="6384"/>
                  </a:lnTo>
                  <a:lnTo>
                    <a:pt x="27537" y="1199"/>
                  </a:lnTo>
                  <a:lnTo>
                    <a:pt x="49820" y="0"/>
                  </a:lnTo>
                  <a:lnTo>
                    <a:pt x="86115" y="6644"/>
                  </a:lnTo>
                  <a:lnTo>
                    <a:pt x="107908" y="16420"/>
                  </a:lnTo>
                  <a:lnTo>
                    <a:pt x="112835" y="22122"/>
                  </a:lnTo>
                  <a:lnTo>
                    <a:pt x="113909" y="28134"/>
                  </a:lnTo>
                  <a:lnTo>
                    <a:pt x="112415" y="34353"/>
                  </a:lnTo>
                  <a:lnTo>
                    <a:pt x="108103" y="39604"/>
                  </a:lnTo>
                  <a:lnTo>
                    <a:pt x="94469" y="48385"/>
                  </a:lnTo>
                  <a:lnTo>
                    <a:pt x="77356" y="50078"/>
                  </a:lnTo>
                  <a:lnTo>
                    <a:pt x="68150" y="48982"/>
                  </a:lnTo>
                  <a:lnTo>
                    <a:pt x="64224" y="50462"/>
                  </a:lnTo>
                  <a:lnTo>
                    <a:pt x="63817" y="53659"/>
                  </a:lnTo>
                  <a:lnTo>
                    <a:pt x="65756" y="58001"/>
                  </a:lnTo>
                  <a:lnTo>
                    <a:pt x="76753" y="65773"/>
                  </a:lnTo>
                  <a:lnTo>
                    <a:pt x="98640" y="79310"/>
                  </a:lnTo>
                  <a:lnTo>
                    <a:pt x="105551" y="85050"/>
                  </a:lnTo>
                  <a:lnTo>
                    <a:pt x="106843" y="92192"/>
                  </a:lnTo>
                  <a:lnTo>
                    <a:pt x="99435" y="108970"/>
                  </a:lnTo>
                  <a:lnTo>
                    <a:pt x="49739" y="14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680445" y="2151832"/>
              <a:ext cx="169114" cy="6837"/>
            </a:xfrm>
            <a:custGeom>
              <a:avLst/>
              <a:gdLst/>
              <a:ahLst/>
              <a:cxnLst/>
              <a:rect l="0" t="0" r="0" b="0"/>
              <a:pathLst>
                <a:path w="169114" h="6837">
                  <a:moveTo>
                    <a:pt x="0" y="6836"/>
                  </a:moveTo>
                  <a:lnTo>
                    <a:pt x="26037" y="0"/>
                  </a:lnTo>
                  <a:lnTo>
                    <a:pt x="79158" y="451"/>
                  </a:lnTo>
                  <a:lnTo>
                    <a:pt x="137835" y="5575"/>
                  </a:lnTo>
                  <a:lnTo>
                    <a:pt x="169113" y="683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730184" y="2218355"/>
              <a:ext cx="119375" cy="59688"/>
            </a:xfrm>
            <a:custGeom>
              <a:avLst/>
              <a:gdLst/>
              <a:ahLst/>
              <a:cxnLst/>
              <a:rect l="0" t="0" r="0" b="0"/>
              <a:pathLst>
                <a:path w="119375" h="59688">
                  <a:moveTo>
                    <a:pt x="0" y="0"/>
                  </a:moveTo>
                  <a:lnTo>
                    <a:pt x="59930" y="27099"/>
                  </a:lnTo>
                  <a:lnTo>
                    <a:pt x="119374" y="5968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47443" y="2715744"/>
              <a:ext cx="258643" cy="208905"/>
            </a:xfrm>
            <a:custGeom>
              <a:avLst/>
              <a:gdLst/>
              <a:ahLst/>
              <a:cxnLst/>
              <a:rect l="0" t="0" r="0" b="0"/>
              <a:pathLst>
                <a:path w="258643" h="208905">
                  <a:moveTo>
                    <a:pt x="0" y="0"/>
                  </a:moveTo>
                  <a:lnTo>
                    <a:pt x="56306" y="56306"/>
                  </a:lnTo>
                  <a:lnTo>
                    <a:pt x="112921" y="103896"/>
                  </a:lnTo>
                  <a:lnTo>
                    <a:pt x="162582" y="150505"/>
                  </a:lnTo>
                  <a:lnTo>
                    <a:pt x="221125" y="189568"/>
                  </a:lnTo>
                  <a:lnTo>
                    <a:pt x="243473" y="203175"/>
                  </a:lnTo>
                  <a:lnTo>
                    <a:pt x="258642" y="20890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77808" y="2705796"/>
              <a:ext cx="258644" cy="228800"/>
            </a:xfrm>
            <a:custGeom>
              <a:avLst/>
              <a:gdLst/>
              <a:ahLst/>
              <a:cxnLst/>
              <a:rect l="0" t="0" r="0" b="0"/>
              <a:pathLst>
                <a:path w="258644" h="228800">
                  <a:moveTo>
                    <a:pt x="258643" y="0"/>
                  </a:moveTo>
                  <a:lnTo>
                    <a:pt x="203106" y="46204"/>
                  </a:lnTo>
                  <a:lnTo>
                    <a:pt x="139634" y="98294"/>
                  </a:lnTo>
                  <a:lnTo>
                    <a:pt x="82562" y="147039"/>
                  </a:lnTo>
                  <a:lnTo>
                    <a:pt x="19973" y="208847"/>
                  </a:lnTo>
                  <a:lnTo>
                    <a:pt x="0"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95093" y="2765483"/>
              <a:ext cx="238748" cy="19897"/>
            </a:xfrm>
            <a:custGeom>
              <a:avLst/>
              <a:gdLst/>
              <a:ahLst/>
              <a:cxnLst/>
              <a:rect l="0" t="0" r="0" b="0"/>
              <a:pathLst>
                <a:path w="238748" h="19897">
                  <a:moveTo>
                    <a:pt x="0" y="0"/>
                  </a:moveTo>
                  <a:lnTo>
                    <a:pt x="59032" y="0"/>
                  </a:lnTo>
                  <a:lnTo>
                    <a:pt x="112612" y="0"/>
                  </a:lnTo>
                  <a:lnTo>
                    <a:pt x="173713" y="7942"/>
                  </a:lnTo>
                  <a:lnTo>
                    <a:pt x="224263" y="17207"/>
                  </a:lnTo>
                  <a:lnTo>
                    <a:pt x="238747"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95093" y="2855013"/>
              <a:ext cx="129322" cy="19897"/>
            </a:xfrm>
            <a:custGeom>
              <a:avLst/>
              <a:gdLst/>
              <a:ahLst/>
              <a:cxnLst/>
              <a:rect l="0" t="0" r="0" b="0"/>
              <a:pathLst>
                <a:path w="129322" h="19897">
                  <a:moveTo>
                    <a:pt x="0" y="0"/>
                  </a:moveTo>
                  <a:lnTo>
                    <a:pt x="40337" y="2948"/>
                  </a:lnTo>
                  <a:lnTo>
                    <a:pt x="99526" y="17207"/>
                  </a:lnTo>
                  <a:lnTo>
                    <a:pt x="129321"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894571" y="2666005"/>
            <a:ext cx="686398" cy="389128"/>
            <a:chOff x="894571" y="2666005"/>
            <a:chExt cx="686398" cy="389128"/>
          </a:xfrm>
        </p:grpSpPr>
        <p:sp>
          <p:nvSpPr>
            <p:cNvPr id="32" name="Freeform 31"/>
            <p:cNvSpPr/>
            <p:nvPr/>
          </p:nvSpPr>
          <p:spPr>
            <a:xfrm>
              <a:off x="1053735" y="2685901"/>
              <a:ext cx="49740" cy="119374"/>
            </a:xfrm>
            <a:custGeom>
              <a:avLst/>
              <a:gdLst/>
              <a:ahLst/>
              <a:cxnLst/>
              <a:rect l="0" t="0" r="0" b="0"/>
              <a:pathLst>
                <a:path w="49740" h="119374">
                  <a:moveTo>
                    <a:pt x="49739" y="0"/>
                  </a:moveTo>
                  <a:lnTo>
                    <a:pt x="26637" y="63410"/>
                  </a:lnTo>
                  <a:lnTo>
                    <a:pt x="0" y="11937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94571" y="2666005"/>
              <a:ext cx="567024" cy="378017"/>
            </a:xfrm>
            <a:custGeom>
              <a:avLst/>
              <a:gdLst/>
              <a:ahLst/>
              <a:cxnLst/>
              <a:rect l="0" t="0" r="0" b="0"/>
              <a:pathLst>
                <a:path w="567024" h="378017">
                  <a:moveTo>
                    <a:pt x="567023" y="0"/>
                  </a:moveTo>
                  <a:lnTo>
                    <a:pt x="522957" y="51988"/>
                  </a:lnTo>
                  <a:lnTo>
                    <a:pt x="467170" y="100694"/>
                  </a:lnTo>
                  <a:lnTo>
                    <a:pt x="412476" y="149377"/>
                  </a:lnTo>
                  <a:lnTo>
                    <a:pt x="359933" y="182203"/>
                  </a:lnTo>
                  <a:lnTo>
                    <a:pt x="297481" y="219472"/>
                  </a:lnTo>
                  <a:lnTo>
                    <a:pt x="248412" y="245931"/>
                  </a:lnTo>
                  <a:lnTo>
                    <a:pt x="198872" y="270719"/>
                  </a:lnTo>
                  <a:lnTo>
                    <a:pt x="149192" y="296117"/>
                  </a:lnTo>
                  <a:lnTo>
                    <a:pt x="88174" y="319223"/>
                  </a:lnTo>
                  <a:lnTo>
                    <a:pt x="35901" y="348727"/>
                  </a:lnTo>
                  <a:lnTo>
                    <a:pt x="15956" y="360578"/>
                  </a:lnTo>
                  <a:lnTo>
                    <a:pt x="0" y="37801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227586" y="2837320"/>
              <a:ext cx="353383" cy="217813"/>
            </a:xfrm>
            <a:custGeom>
              <a:avLst/>
              <a:gdLst/>
              <a:ahLst/>
              <a:cxnLst/>
              <a:rect l="0" t="0" r="0" b="0"/>
              <a:pathLst>
                <a:path w="353383" h="217813">
                  <a:moveTo>
                    <a:pt x="35053" y="27641"/>
                  </a:moveTo>
                  <a:lnTo>
                    <a:pt x="76590" y="5230"/>
                  </a:lnTo>
                  <a:lnTo>
                    <a:pt x="115766" y="0"/>
                  </a:lnTo>
                  <a:lnTo>
                    <a:pt x="177411" y="6174"/>
                  </a:lnTo>
                  <a:lnTo>
                    <a:pt x="217484" y="16000"/>
                  </a:lnTo>
                  <a:lnTo>
                    <a:pt x="236244" y="26520"/>
                  </a:lnTo>
                  <a:lnTo>
                    <a:pt x="241025" y="34631"/>
                  </a:lnTo>
                  <a:lnTo>
                    <a:pt x="243390" y="55433"/>
                  </a:lnTo>
                  <a:lnTo>
                    <a:pt x="234862" y="76468"/>
                  </a:lnTo>
                  <a:lnTo>
                    <a:pt x="211418" y="104005"/>
                  </a:lnTo>
                  <a:lnTo>
                    <a:pt x="183471" y="123218"/>
                  </a:lnTo>
                  <a:lnTo>
                    <a:pt x="127589" y="150021"/>
                  </a:lnTo>
                  <a:lnTo>
                    <a:pt x="69959" y="175029"/>
                  </a:lnTo>
                  <a:lnTo>
                    <a:pt x="10898" y="206897"/>
                  </a:lnTo>
                  <a:lnTo>
                    <a:pt x="2370" y="213463"/>
                  </a:lnTo>
                  <a:lnTo>
                    <a:pt x="0" y="216736"/>
                  </a:lnTo>
                  <a:lnTo>
                    <a:pt x="1737" y="217812"/>
                  </a:lnTo>
                  <a:lnTo>
                    <a:pt x="54753" y="211598"/>
                  </a:lnTo>
                  <a:lnTo>
                    <a:pt x="104015" y="208152"/>
                  </a:lnTo>
                  <a:lnTo>
                    <a:pt x="151894" y="207131"/>
                  </a:lnTo>
                  <a:lnTo>
                    <a:pt x="201081" y="206828"/>
                  </a:lnTo>
                  <a:lnTo>
                    <a:pt x="259272" y="206726"/>
                  </a:lnTo>
                  <a:lnTo>
                    <a:pt x="313341" y="209653"/>
                  </a:lnTo>
                  <a:lnTo>
                    <a:pt x="353382" y="21664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4764258" y="1592203"/>
            <a:ext cx="2287990" cy="875631"/>
            <a:chOff x="4764258" y="1592203"/>
            <a:chExt cx="2287990" cy="875631"/>
          </a:xfrm>
        </p:grpSpPr>
        <p:sp>
          <p:nvSpPr>
            <p:cNvPr id="36" name="Freeform 35"/>
            <p:cNvSpPr/>
            <p:nvPr/>
          </p:nvSpPr>
          <p:spPr>
            <a:xfrm>
              <a:off x="4774205" y="1641384"/>
              <a:ext cx="1084310" cy="826450"/>
            </a:xfrm>
            <a:custGeom>
              <a:avLst/>
              <a:gdLst/>
              <a:ahLst/>
              <a:cxnLst/>
              <a:rect l="0" t="0" r="0" b="0"/>
              <a:pathLst>
                <a:path w="1084310" h="826450">
                  <a:moveTo>
                    <a:pt x="0" y="228799"/>
                  </a:moveTo>
                  <a:lnTo>
                    <a:pt x="10153" y="253730"/>
                  </a:lnTo>
                  <a:lnTo>
                    <a:pt x="52636" y="312021"/>
                  </a:lnTo>
                  <a:lnTo>
                    <a:pt x="91440" y="372300"/>
                  </a:lnTo>
                  <a:lnTo>
                    <a:pt x="122862" y="424619"/>
                  </a:lnTo>
                  <a:lnTo>
                    <a:pt x="159854" y="480476"/>
                  </a:lnTo>
                  <a:lnTo>
                    <a:pt x="189213" y="528116"/>
                  </a:lnTo>
                  <a:lnTo>
                    <a:pt x="223559" y="588444"/>
                  </a:lnTo>
                  <a:lnTo>
                    <a:pt x="250089" y="640057"/>
                  </a:lnTo>
                  <a:lnTo>
                    <a:pt x="281925" y="699923"/>
                  </a:lnTo>
                  <a:lnTo>
                    <a:pt x="323442" y="760473"/>
                  </a:lnTo>
                  <a:lnTo>
                    <a:pt x="347099" y="814993"/>
                  </a:lnTo>
                  <a:lnTo>
                    <a:pt x="350773" y="825182"/>
                  </a:lnTo>
                  <a:lnTo>
                    <a:pt x="353222" y="826449"/>
                  </a:lnTo>
                  <a:lnTo>
                    <a:pt x="355943" y="813119"/>
                  </a:lnTo>
                  <a:lnTo>
                    <a:pt x="349961" y="753847"/>
                  </a:lnTo>
                  <a:lnTo>
                    <a:pt x="348702" y="701592"/>
                  </a:lnTo>
                  <a:lnTo>
                    <a:pt x="353558" y="644326"/>
                  </a:lnTo>
                  <a:lnTo>
                    <a:pt x="358325" y="589334"/>
                  </a:lnTo>
                  <a:lnTo>
                    <a:pt x="371711" y="529347"/>
                  </a:lnTo>
                  <a:lnTo>
                    <a:pt x="390034" y="469314"/>
                  </a:lnTo>
                  <a:lnTo>
                    <a:pt x="400859" y="420664"/>
                  </a:lnTo>
                  <a:lnTo>
                    <a:pt x="416629" y="362655"/>
                  </a:lnTo>
                  <a:lnTo>
                    <a:pt x="446436" y="305674"/>
                  </a:lnTo>
                  <a:lnTo>
                    <a:pt x="473938" y="246809"/>
                  </a:lnTo>
                  <a:lnTo>
                    <a:pt x="526000" y="187122"/>
                  </a:lnTo>
                  <a:lnTo>
                    <a:pt x="572061" y="140861"/>
                  </a:lnTo>
                  <a:lnTo>
                    <a:pt x="632782" y="99792"/>
                  </a:lnTo>
                  <a:lnTo>
                    <a:pt x="687091" y="70833"/>
                  </a:lnTo>
                  <a:lnTo>
                    <a:pt x="740886" y="48866"/>
                  </a:lnTo>
                  <a:lnTo>
                    <a:pt x="803739" y="33760"/>
                  </a:lnTo>
                  <a:lnTo>
                    <a:pt x="863750" y="16880"/>
                  </a:lnTo>
                  <a:lnTo>
                    <a:pt x="917023" y="5493"/>
                  </a:lnTo>
                  <a:lnTo>
                    <a:pt x="970020" y="1627"/>
                  </a:lnTo>
                  <a:lnTo>
                    <a:pt x="1029321" y="482"/>
                  </a:lnTo>
                  <a:lnTo>
                    <a:pt x="1084309"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764258" y="1641915"/>
              <a:ext cx="288220" cy="208373"/>
            </a:xfrm>
            <a:custGeom>
              <a:avLst/>
              <a:gdLst/>
              <a:ahLst/>
              <a:cxnLst/>
              <a:rect l="0" t="0" r="0" b="0"/>
              <a:pathLst>
                <a:path w="288220" h="208373">
                  <a:moveTo>
                    <a:pt x="0" y="19364"/>
                  </a:moveTo>
                  <a:lnTo>
                    <a:pt x="57380" y="5519"/>
                  </a:lnTo>
                  <a:lnTo>
                    <a:pt x="116970" y="1261"/>
                  </a:lnTo>
                  <a:lnTo>
                    <a:pt x="167786" y="0"/>
                  </a:lnTo>
                  <a:lnTo>
                    <a:pt x="205563" y="4907"/>
                  </a:lnTo>
                  <a:lnTo>
                    <a:pt x="209992" y="9726"/>
                  </a:lnTo>
                  <a:lnTo>
                    <a:pt x="209629" y="16255"/>
                  </a:lnTo>
                  <a:lnTo>
                    <a:pt x="206071" y="23923"/>
                  </a:lnTo>
                  <a:lnTo>
                    <a:pt x="190328" y="35391"/>
                  </a:lnTo>
                  <a:lnTo>
                    <a:pt x="167488" y="43067"/>
                  </a:lnTo>
                  <a:lnTo>
                    <a:pt x="126874" y="49599"/>
                  </a:lnTo>
                  <a:lnTo>
                    <a:pt x="107601" y="58961"/>
                  </a:lnTo>
                  <a:lnTo>
                    <a:pt x="105999" y="62342"/>
                  </a:lnTo>
                  <a:lnTo>
                    <a:pt x="109351" y="64596"/>
                  </a:lnTo>
                  <a:lnTo>
                    <a:pt x="168873" y="79529"/>
                  </a:lnTo>
                  <a:lnTo>
                    <a:pt x="218780" y="92088"/>
                  </a:lnTo>
                  <a:lnTo>
                    <a:pt x="259726" y="109810"/>
                  </a:lnTo>
                  <a:lnTo>
                    <a:pt x="276809" y="123670"/>
                  </a:lnTo>
                  <a:lnTo>
                    <a:pt x="288086" y="140884"/>
                  </a:lnTo>
                  <a:lnTo>
                    <a:pt x="288219" y="147905"/>
                  </a:lnTo>
                  <a:lnTo>
                    <a:pt x="284992" y="153692"/>
                  </a:lnTo>
                  <a:lnTo>
                    <a:pt x="279524" y="158655"/>
                  </a:lnTo>
                  <a:lnTo>
                    <a:pt x="231041" y="175668"/>
                  </a:lnTo>
                  <a:lnTo>
                    <a:pt x="174140" y="196222"/>
                  </a:lnTo>
                  <a:lnTo>
                    <a:pt x="129321" y="20837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838618" y="1592203"/>
              <a:ext cx="1213630" cy="764433"/>
            </a:xfrm>
            <a:custGeom>
              <a:avLst/>
              <a:gdLst/>
              <a:ahLst/>
              <a:cxnLst/>
              <a:rect l="0" t="0" r="0" b="0"/>
              <a:pathLst>
                <a:path w="1213630" h="764433">
                  <a:moveTo>
                    <a:pt x="0" y="287928"/>
                  </a:moveTo>
                  <a:lnTo>
                    <a:pt x="2211" y="319695"/>
                  </a:lnTo>
                  <a:lnTo>
                    <a:pt x="27692" y="381464"/>
                  </a:lnTo>
                  <a:lnTo>
                    <a:pt x="49019" y="444235"/>
                  </a:lnTo>
                  <a:lnTo>
                    <a:pt x="66224" y="497560"/>
                  </a:lnTo>
                  <a:lnTo>
                    <a:pt x="82886" y="555085"/>
                  </a:lnTo>
                  <a:lnTo>
                    <a:pt x="99476" y="613942"/>
                  </a:lnTo>
                  <a:lnTo>
                    <a:pt x="116057" y="672482"/>
                  </a:lnTo>
                  <a:lnTo>
                    <a:pt x="132637" y="725181"/>
                  </a:lnTo>
                  <a:lnTo>
                    <a:pt x="142585" y="760621"/>
                  </a:lnTo>
                  <a:lnTo>
                    <a:pt x="147006" y="764432"/>
                  </a:lnTo>
                  <a:lnTo>
                    <a:pt x="152164" y="762551"/>
                  </a:lnTo>
                  <a:lnTo>
                    <a:pt x="157813" y="756876"/>
                  </a:lnTo>
                  <a:lnTo>
                    <a:pt x="164091" y="735832"/>
                  </a:lnTo>
                  <a:lnTo>
                    <a:pt x="175287" y="676129"/>
                  </a:lnTo>
                  <a:lnTo>
                    <a:pt x="178315" y="613754"/>
                  </a:lnTo>
                  <a:lnTo>
                    <a:pt x="178840" y="554686"/>
                  </a:lnTo>
                  <a:lnTo>
                    <a:pt x="173736" y="495118"/>
                  </a:lnTo>
                  <a:lnTo>
                    <a:pt x="168920" y="433940"/>
                  </a:lnTo>
                  <a:lnTo>
                    <a:pt x="161420" y="378135"/>
                  </a:lnTo>
                  <a:lnTo>
                    <a:pt x="164891" y="319256"/>
                  </a:lnTo>
                  <a:lnTo>
                    <a:pt x="169384" y="263454"/>
                  </a:lnTo>
                  <a:lnTo>
                    <a:pt x="182849" y="203771"/>
                  </a:lnTo>
                  <a:lnTo>
                    <a:pt x="201965" y="149366"/>
                  </a:lnTo>
                  <a:lnTo>
                    <a:pt x="245554" y="87631"/>
                  </a:lnTo>
                  <a:lnTo>
                    <a:pt x="275888" y="64012"/>
                  </a:lnTo>
                  <a:lnTo>
                    <a:pt x="326853" y="43063"/>
                  </a:lnTo>
                  <a:lnTo>
                    <a:pt x="374032" y="27350"/>
                  </a:lnTo>
                  <a:lnTo>
                    <a:pt x="429522" y="20606"/>
                  </a:lnTo>
                  <a:lnTo>
                    <a:pt x="489070" y="12099"/>
                  </a:lnTo>
                  <a:lnTo>
                    <a:pt x="532746" y="5804"/>
                  </a:lnTo>
                  <a:lnTo>
                    <a:pt x="577948" y="2270"/>
                  </a:lnTo>
                  <a:lnTo>
                    <a:pt x="623828" y="699"/>
                  </a:lnTo>
                  <a:lnTo>
                    <a:pt x="670010" y="0"/>
                  </a:lnTo>
                  <a:lnTo>
                    <a:pt x="719273" y="2638"/>
                  </a:lnTo>
                  <a:lnTo>
                    <a:pt x="769538" y="6389"/>
                  </a:lnTo>
                  <a:lnTo>
                    <a:pt x="817667" y="8056"/>
                  </a:lnTo>
                  <a:lnTo>
                    <a:pt x="864850" y="11744"/>
                  </a:lnTo>
                  <a:lnTo>
                    <a:pt x="910504" y="17068"/>
                  </a:lnTo>
                  <a:lnTo>
                    <a:pt x="952902" y="23119"/>
                  </a:lnTo>
                  <a:lnTo>
                    <a:pt x="996799" y="29492"/>
                  </a:lnTo>
                  <a:lnTo>
                    <a:pt x="1040994" y="36009"/>
                  </a:lnTo>
                  <a:lnTo>
                    <a:pt x="1100949" y="45892"/>
                  </a:lnTo>
                  <a:lnTo>
                    <a:pt x="1158990" y="59134"/>
                  </a:lnTo>
                  <a:lnTo>
                    <a:pt x="1213629" y="6907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808775" y="1684124"/>
              <a:ext cx="148047" cy="176112"/>
            </a:xfrm>
            <a:custGeom>
              <a:avLst/>
              <a:gdLst/>
              <a:ahLst/>
              <a:cxnLst/>
              <a:rect l="0" t="0" r="0" b="0"/>
              <a:pathLst>
                <a:path w="148047" h="176112">
                  <a:moveTo>
                    <a:pt x="0" y="16947"/>
                  </a:moveTo>
                  <a:lnTo>
                    <a:pt x="31767" y="3273"/>
                  </a:lnTo>
                  <a:lnTo>
                    <a:pt x="67871" y="0"/>
                  </a:lnTo>
                  <a:lnTo>
                    <a:pt x="127560" y="11140"/>
                  </a:lnTo>
                  <a:lnTo>
                    <a:pt x="133674" y="16391"/>
                  </a:lnTo>
                  <a:lnTo>
                    <a:pt x="136644" y="23208"/>
                  </a:lnTo>
                  <a:lnTo>
                    <a:pt x="137519" y="31069"/>
                  </a:lnTo>
                  <a:lnTo>
                    <a:pt x="133680" y="37415"/>
                  </a:lnTo>
                  <a:lnTo>
                    <a:pt x="117626" y="47413"/>
                  </a:lnTo>
                  <a:lnTo>
                    <a:pt x="61531" y="58457"/>
                  </a:lnTo>
                  <a:lnTo>
                    <a:pt x="50968" y="61200"/>
                  </a:lnTo>
                  <a:lnTo>
                    <a:pt x="48348" y="64134"/>
                  </a:lnTo>
                  <a:lnTo>
                    <a:pt x="51022" y="67195"/>
                  </a:lnTo>
                  <a:lnTo>
                    <a:pt x="110083" y="95208"/>
                  </a:lnTo>
                  <a:lnTo>
                    <a:pt x="139463" y="113699"/>
                  </a:lnTo>
                  <a:lnTo>
                    <a:pt x="144925" y="121240"/>
                  </a:lnTo>
                  <a:lnTo>
                    <a:pt x="147461" y="129582"/>
                  </a:lnTo>
                  <a:lnTo>
                    <a:pt x="148046" y="138460"/>
                  </a:lnTo>
                  <a:lnTo>
                    <a:pt x="144015" y="145484"/>
                  </a:lnTo>
                  <a:lnTo>
                    <a:pt x="127746" y="156236"/>
                  </a:lnTo>
                  <a:lnTo>
                    <a:pt x="79582" y="17611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5211907" y="2765483"/>
            <a:ext cx="895302" cy="298434"/>
            <a:chOff x="5211907" y="2765483"/>
            <a:chExt cx="895302" cy="298434"/>
          </a:xfrm>
        </p:grpSpPr>
        <p:sp>
          <p:nvSpPr>
            <p:cNvPr id="41" name="Freeform 40"/>
            <p:cNvSpPr/>
            <p:nvPr/>
          </p:nvSpPr>
          <p:spPr>
            <a:xfrm>
              <a:off x="5211907" y="2765483"/>
              <a:ext cx="368070" cy="288487"/>
            </a:xfrm>
            <a:custGeom>
              <a:avLst/>
              <a:gdLst/>
              <a:ahLst/>
              <a:cxnLst/>
              <a:rect l="0" t="0" r="0" b="0"/>
              <a:pathLst>
                <a:path w="368070" h="288487">
                  <a:moveTo>
                    <a:pt x="0" y="0"/>
                  </a:moveTo>
                  <a:lnTo>
                    <a:pt x="9048" y="22720"/>
                  </a:lnTo>
                  <a:lnTo>
                    <a:pt x="65822" y="85353"/>
                  </a:lnTo>
                  <a:lnTo>
                    <a:pt x="119913" y="136828"/>
                  </a:lnTo>
                  <a:lnTo>
                    <a:pt x="176020" y="178943"/>
                  </a:lnTo>
                  <a:lnTo>
                    <a:pt x="233680" y="215083"/>
                  </a:lnTo>
                  <a:lnTo>
                    <a:pt x="292709" y="255287"/>
                  </a:lnTo>
                  <a:lnTo>
                    <a:pt x="334843" y="279636"/>
                  </a:lnTo>
                  <a:lnTo>
                    <a:pt x="368069" y="28848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211907" y="2775431"/>
              <a:ext cx="328278" cy="288486"/>
            </a:xfrm>
            <a:custGeom>
              <a:avLst/>
              <a:gdLst/>
              <a:ahLst/>
              <a:cxnLst/>
              <a:rect l="0" t="0" r="0" b="0"/>
              <a:pathLst>
                <a:path w="328278" h="288486">
                  <a:moveTo>
                    <a:pt x="328277" y="0"/>
                  </a:moveTo>
                  <a:lnTo>
                    <a:pt x="318125" y="24931"/>
                  </a:lnTo>
                  <a:lnTo>
                    <a:pt x="274536" y="82116"/>
                  </a:lnTo>
                  <a:lnTo>
                    <a:pt x="224232" y="131550"/>
                  </a:lnTo>
                  <a:lnTo>
                    <a:pt x="170040" y="165653"/>
                  </a:lnTo>
                  <a:lnTo>
                    <a:pt x="109508" y="205575"/>
                  </a:lnTo>
                  <a:lnTo>
                    <a:pt x="48822" y="246278"/>
                  </a:lnTo>
                  <a:lnTo>
                    <a:pt x="0" y="28848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818722" y="2884856"/>
              <a:ext cx="288487" cy="9949"/>
            </a:xfrm>
            <a:custGeom>
              <a:avLst/>
              <a:gdLst/>
              <a:ahLst/>
              <a:cxnLst/>
              <a:rect l="0" t="0" r="0" b="0"/>
              <a:pathLst>
                <a:path w="288487" h="9949">
                  <a:moveTo>
                    <a:pt x="0" y="0"/>
                  </a:moveTo>
                  <a:lnTo>
                    <a:pt x="55384" y="0"/>
                  </a:lnTo>
                  <a:lnTo>
                    <a:pt x="113406" y="0"/>
                  </a:lnTo>
                  <a:lnTo>
                    <a:pt x="168589" y="0"/>
                  </a:lnTo>
                  <a:lnTo>
                    <a:pt x="214643" y="2948"/>
                  </a:lnTo>
                  <a:lnTo>
                    <a:pt x="258501" y="7874"/>
                  </a:lnTo>
                  <a:lnTo>
                    <a:pt x="288486" y="994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838618" y="3004230"/>
              <a:ext cx="218852" cy="29844"/>
            </a:xfrm>
            <a:custGeom>
              <a:avLst/>
              <a:gdLst/>
              <a:ahLst/>
              <a:cxnLst/>
              <a:rect l="0" t="0" r="0" b="0"/>
              <a:pathLst>
                <a:path w="218852" h="29844">
                  <a:moveTo>
                    <a:pt x="0" y="0"/>
                  </a:moveTo>
                  <a:lnTo>
                    <a:pt x="53383" y="7942"/>
                  </a:lnTo>
                  <a:lnTo>
                    <a:pt x="108417" y="16968"/>
                  </a:lnTo>
                  <a:lnTo>
                    <a:pt x="162401" y="23384"/>
                  </a:lnTo>
                  <a:lnTo>
                    <a:pt x="218851" y="2984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6286268" y="2633493"/>
            <a:ext cx="726189" cy="738806"/>
            <a:chOff x="6286268" y="2633493"/>
            <a:chExt cx="726189" cy="738806"/>
          </a:xfrm>
        </p:grpSpPr>
        <p:sp>
          <p:nvSpPr>
            <p:cNvPr id="46" name="Freeform 45"/>
            <p:cNvSpPr/>
            <p:nvPr/>
          </p:nvSpPr>
          <p:spPr>
            <a:xfrm>
              <a:off x="6286268" y="2633493"/>
              <a:ext cx="328458" cy="260091"/>
            </a:xfrm>
            <a:custGeom>
              <a:avLst/>
              <a:gdLst/>
              <a:ahLst/>
              <a:cxnLst/>
              <a:rect l="0" t="0" r="0" b="0"/>
              <a:pathLst>
                <a:path w="328458" h="260091">
                  <a:moveTo>
                    <a:pt x="0" y="42460"/>
                  </a:moveTo>
                  <a:lnTo>
                    <a:pt x="10562" y="26617"/>
                  </a:lnTo>
                  <a:lnTo>
                    <a:pt x="24590" y="15892"/>
                  </a:lnTo>
                  <a:lnTo>
                    <a:pt x="60614" y="0"/>
                  </a:lnTo>
                  <a:lnTo>
                    <a:pt x="123487" y="2101"/>
                  </a:lnTo>
                  <a:lnTo>
                    <a:pt x="176963" y="10115"/>
                  </a:lnTo>
                  <a:lnTo>
                    <a:pt x="237161" y="25988"/>
                  </a:lnTo>
                  <a:lnTo>
                    <a:pt x="268120" y="46422"/>
                  </a:lnTo>
                  <a:lnTo>
                    <a:pt x="272698" y="56154"/>
                  </a:lnTo>
                  <a:lnTo>
                    <a:pt x="271890" y="78758"/>
                  </a:lnTo>
                  <a:lnTo>
                    <a:pt x="266368" y="88765"/>
                  </a:lnTo>
                  <a:lnTo>
                    <a:pt x="248444" y="105779"/>
                  </a:lnTo>
                  <a:lnTo>
                    <a:pt x="218777" y="122504"/>
                  </a:lnTo>
                  <a:lnTo>
                    <a:pt x="195975" y="124827"/>
                  </a:lnTo>
                  <a:lnTo>
                    <a:pt x="183705" y="123899"/>
                  </a:lnTo>
                  <a:lnTo>
                    <a:pt x="177735" y="121069"/>
                  </a:lnTo>
                  <a:lnTo>
                    <a:pt x="175965" y="116972"/>
                  </a:lnTo>
                  <a:lnTo>
                    <a:pt x="176997" y="112031"/>
                  </a:lnTo>
                  <a:lnTo>
                    <a:pt x="182106" y="108736"/>
                  </a:lnTo>
                  <a:lnTo>
                    <a:pt x="199572" y="105075"/>
                  </a:lnTo>
                  <a:lnTo>
                    <a:pt x="234263" y="108295"/>
                  </a:lnTo>
                  <a:lnTo>
                    <a:pt x="277652" y="127228"/>
                  </a:lnTo>
                  <a:lnTo>
                    <a:pt x="298040" y="139453"/>
                  </a:lnTo>
                  <a:lnTo>
                    <a:pt x="322880" y="169326"/>
                  </a:lnTo>
                  <a:lnTo>
                    <a:pt x="328457" y="190585"/>
                  </a:lnTo>
                  <a:lnTo>
                    <a:pt x="328397" y="200897"/>
                  </a:lnTo>
                  <a:lnTo>
                    <a:pt x="325041" y="209982"/>
                  </a:lnTo>
                  <a:lnTo>
                    <a:pt x="312470" y="225971"/>
                  </a:lnTo>
                  <a:lnTo>
                    <a:pt x="281468" y="247401"/>
                  </a:lnTo>
                  <a:lnTo>
                    <a:pt x="233720" y="257190"/>
                  </a:lnTo>
                  <a:lnTo>
                    <a:pt x="182852" y="260090"/>
                  </a:lnTo>
                  <a:lnTo>
                    <a:pt x="155323" y="254874"/>
                  </a:lnTo>
                  <a:lnTo>
                    <a:pt x="99478" y="23146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465328" y="2705796"/>
              <a:ext cx="537181" cy="437704"/>
            </a:xfrm>
            <a:custGeom>
              <a:avLst/>
              <a:gdLst/>
              <a:ahLst/>
              <a:cxnLst/>
              <a:rect l="0" t="0" r="0" b="0"/>
              <a:pathLst>
                <a:path w="537181" h="437704">
                  <a:moveTo>
                    <a:pt x="537180" y="0"/>
                  </a:moveTo>
                  <a:lnTo>
                    <a:pt x="527027" y="31768"/>
                  </a:lnTo>
                  <a:lnTo>
                    <a:pt x="486104" y="88255"/>
                  </a:lnTo>
                  <a:lnTo>
                    <a:pt x="427637" y="143824"/>
                  </a:lnTo>
                  <a:lnTo>
                    <a:pt x="367179" y="189608"/>
                  </a:lnTo>
                  <a:lnTo>
                    <a:pt x="314838" y="228918"/>
                  </a:lnTo>
                  <a:lnTo>
                    <a:pt x="261924" y="274345"/>
                  </a:lnTo>
                  <a:lnTo>
                    <a:pt x="208897" y="309846"/>
                  </a:lnTo>
                  <a:lnTo>
                    <a:pt x="155847" y="343181"/>
                  </a:lnTo>
                  <a:lnTo>
                    <a:pt x="92477" y="382721"/>
                  </a:lnTo>
                  <a:lnTo>
                    <a:pt x="63508" y="399306"/>
                  </a:lnTo>
                  <a:lnTo>
                    <a:pt x="15305" y="431930"/>
                  </a:lnTo>
                  <a:lnTo>
                    <a:pt x="0" y="43770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04409" y="3034073"/>
              <a:ext cx="308048" cy="178949"/>
            </a:xfrm>
            <a:custGeom>
              <a:avLst/>
              <a:gdLst/>
              <a:ahLst/>
              <a:cxnLst/>
              <a:rect l="0" t="0" r="0" b="0"/>
              <a:pathLst>
                <a:path w="308048" h="178949">
                  <a:moveTo>
                    <a:pt x="298099" y="0"/>
                  </a:moveTo>
                  <a:lnTo>
                    <a:pt x="246000" y="27692"/>
                  </a:lnTo>
                  <a:lnTo>
                    <a:pt x="193284" y="46449"/>
                  </a:lnTo>
                  <a:lnTo>
                    <a:pt x="134261" y="71426"/>
                  </a:lnTo>
                  <a:lnTo>
                    <a:pt x="72069" y="92277"/>
                  </a:lnTo>
                  <a:lnTo>
                    <a:pt x="15300" y="124156"/>
                  </a:lnTo>
                  <a:lnTo>
                    <a:pt x="1824" y="141395"/>
                  </a:lnTo>
                  <a:lnTo>
                    <a:pt x="0" y="149529"/>
                  </a:lnTo>
                  <a:lnTo>
                    <a:pt x="994" y="157162"/>
                  </a:lnTo>
                  <a:lnTo>
                    <a:pt x="3867" y="164461"/>
                  </a:lnTo>
                  <a:lnTo>
                    <a:pt x="11309" y="169328"/>
                  </a:lnTo>
                  <a:lnTo>
                    <a:pt x="47082" y="176176"/>
                  </a:lnTo>
                  <a:lnTo>
                    <a:pt x="99340" y="178491"/>
                  </a:lnTo>
                  <a:lnTo>
                    <a:pt x="152237" y="178948"/>
                  </a:lnTo>
                  <a:lnTo>
                    <a:pt x="200635" y="171096"/>
                  </a:lnTo>
                  <a:lnTo>
                    <a:pt x="261776" y="155954"/>
                  </a:lnTo>
                  <a:lnTo>
                    <a:pt x="308047" y="12932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962717" y="3053969"/>
              <a:ext cx="17822" cy="318330"/>
            </a:xfrm>
            <a:custGeom>
              <a:avLst/>
              <a:gdLst/>
              <a:ahLst/>
              <a:cxnLst/>
              <a:rect l="0" t="0" r="0" b="0"/>
              <a:pathLst>
                <a:path w="17822" h="318330">
                  <a:moveTo>
                    <a:pt x="9948" y="0"/>
                  </a:moveTo>
                  <a:lnTo>
                    <a:pt x="12896" y="57053"/>
                  </a:lnTo>
                  <a:lnTo>
                    <a:pt x="17821" y="114540"/>
                  </a:lnTo>
                  <a:lnTo>
                    <a:pt x="16334" y="171733"/>
                  </a:lnTo>
                  <a:lnTo>
                    <a:pt x="11209" y="230667"/>
                  </a:lnTo>
                  <a:lnTo>
                    <a:pt x="2241" y="287421"/>
                  </a:lnTo>
                  <a:lnTo>
                    <a:pt x="0" y="31832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6415589" y="3643734"/>
            <a:ext cx="1850288" cy="901353"/>
            <a:chOff x="6415589" y="3643734"/>
            <a:chExt cx="1850288" cy="901353"/>
          </a:xfrm>
        </p:grpSpPr>
        <p:sp>
          <p:nvSpPr>
            <p:cNvPr id="51" name="Freeform 50"/>
            <p:cNvSpPr/>
            <p:nvPr/>
          </p:nvSpPr>
          <p:spPr>
            <a:xfrm>
              <a:off x="6415589" y="3740365"/>
              <a:ext cx="656555" cy="749277"/>
            </a:xfrm>
            <a:custGeom>
              <a:avLst/>
              <a:gdLst/>
              <a:ahLst/>
              <a:cxnLst/>
              <a:rect l="0" t="0" r="0" b="0"/>
              <a:pathLst>
                <a:path w="656555" h="749277">
                  <a:moveTo>
                    <a:pt x="0" y="159165"/>
                  </a:moveTo>
                  <a:lnTo>
                    <a:pt x="22411" y="219830"/>
                  </a:lnTo>
                  <a:lnTo>
                    <a:pt x="36317" y="273655"/>
                  </a:lnTo>
                  <a:lnTo>
                    <a:pt x="49708" y="323260"/>
                  </a:lnTo>
                  <a:lnTo>
                    <a:pt x="62997" y="380341"/>
                  </a:lnTo>
                  <a:lnTo>
                    <a:pt x="84207" y="441028"/>
                  </a:lnTo>
                  <a:lnTo>
                    <a:pt x="106737" y="499684"/>
                  </a:lnTo>
                  <a:lnTo>
                    <a:pt x="121524" y="547809"/>
                  </a:lnTo>
                  <a:lnTo>
                    <a:pt x="146326" y="608301"/>
                  </a:lnTo>
                  <a:lnTo>
                    <a:pt x="171407" y="661719"/>
                  </a:lnTo>
                  <a:lnTo>
                    <a:pt x="197034" y="715611"/>
                  </a:lnTo>
                  <a:lnTo>
                    <a:pt x="219127" y="749276"/>
                  </a:lnTo>
                  <a:lnTo>
                    <a:pt x="220140" y="748212"/>
                  </a:lnTo>
                  <a:lnTo>
                    <a:pt x="201934" y="685704"/>
                  </a:lnTo>
                  <a:lnTo>
                    <a:pt x="185648" y="631286"/>
                  </a:lnTo>
                  <a:lnTo>
                    <a:pt x="173525" y="578776"/>
                  </a:lnTo>
                  <a:lnTo>
                    <a:pt x="167036" y="519279"/>
                  </a:lnTo>
                  <a:lnTo>
                    <a:pt x="160720" y="464624"/>
                  </a:lnTo>
                  <a:lnTo>
                    <a:pt x="159472" y="404417"/>
                  </a:lnTo>
                  <a:lnTo>
                    <a:pt x="162173" y="348803"/>
                  </a:lnTo>
                  <a:lnTo>
                    <a:pt x="167742" y="295243"/>
                  </a:lnTo>
                  <a:lnTo>
                    <a:pt x="179267" y="260645"/>
                  </a:lnTo>
                  <a:lnTo>
                    <a:pt x="212315" y="209168"/>
                  </a:lnTo>
                  <a:lnTo>
                    <a:pt x="271838" y="149241"/>
                  </a:lnTo>
                  <a:lnTo>
                    <a:pt x="322287" y="109431"/>
                  </a:lnTo>
                  <a:lnTo>
                    <a:pt x="382769" y="77578"/>
                  </a:lnTo>
                  <a:lnTo>
                    <a:pt x="431496" y="56760"/>
                  </a:lnTo>
                  <a:lnTo>
                    <a:pt x="494526" y="32868"/>
                  </a:lnTo>
                  <a:lnTo>
                    <a:pt x="549878" y="17178"/>
                  </a:lnTo>
                  <a:lnTo>
                    <a:pt x="609119" y="10271"/>
                  </a:lnTo>
                  <a:lnTo>
                    <a:pt x="65655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281046" y="3685682"/>
              <a:ext cx="984831" cy="859405"/>
            </a:xfrm>
            <a:custGeom>
              <a:avLst/>
              <a:gdLst/>
              <a:ahLst/>
              <a:cxnLst/>
              <a:rect l="0" t="0" r="0" b="0"/>
              <a:pathLst>
                <a:path w="984831" h="859405">
                  <a:moveTo>
                    <a:pt x="0" y="164109"/>
                  </a:moveTo>
                  <a:lnTo>
                    <a:pt x="13846" y="216209"/>
                  </a:lnTo>
                  <a:lnTo>
                    <a:pt x="26643" y="275761"/>
                  </a:lnTo>
                  <a:lnTo>
                    <a:pt x="37841" y="337485"/>
                  </a:lnTo>
                  <a:lnTo>
                    <a:pt x="45137" y="389780"/>
                  </a:lnTo>
                  <a:lnTo>
                    <a:pt x="44122" y="445631"/>
                  </a:lnTo>
                  <a:lnTo>
                    <a:pt x="48075" y="493270"/>
                  </a:lnTo>
                  <a:lnTo>
                    <a:pt x="49245" y="542387"/>
                  </a:lnTo>
                  <a:lnTo>
                    <a:pt x="49593" y="591941"/>
                  </a:lnTo>
                  <a:lnTo>
                    <a:pt x="49696" y="641626"/>
                  </a:lnTo>
                  <a:lnTo>
                    <a:pt x="52674" y="691349"/>
                  </a:lnTo>
                  <a:lnTo>
                    <a:pt x="58301" y="752381"/>
                  </a:lnTo>
                  <a:lnTo>
                    <a:pt x="70325" y="809583"/>
                  </a:lnTo>
                  <a:lnTo>
                    <a:pt x="85200" y="859404"/>
                  </a:lnTo>
                  <a:lnTo>
                    <a:pt x="86644" y="857543"/>
                  </a:lnTo>
                  <a:lnTo>
                    <a:pt x="88961" y="806947"/>
                  </a:lnTo>
                  <a:lnTo>
                    <a:pt x="89361" y="755193"/>
                  </a:lnTo>
                  <a:lnTo>
                    <a:pt x="89497" y="693924"/>
                  </a:lnTo>
                  <a:lnTo>
                    <a:pt x="89520" y="640526"/>
                  </a:lnTo>
                  <a:lnTo>
                    <a:pt x="89527" y="589211"/>
                  </a:lnTo>
                  <a:lnTo>
                    <a:pt x="89530" y="539005"/>
                  </a:lnTo>
                  <a:lnTo>
                    <a:pt x="90635" y="489128"/>
                  </a:lnTo>
                  <a:lnTo>
                    <a:pt x="96366" y="439348"/>
                  </a:lnTo>
                  <a:lnTo>
                    <a:pt x="99662" y="389597"/>
                  </a:lnTo>
                  <a:lnTo>
                    <a:pt x="113064" y="326222"/>
                  </a:lnTo>
                  <a:lnTo>
                    <a:pt x="136672" y="270801"/>
                  </a:lnTo>
                  <a:lnTo>
                    <a:pt x="163727" y="210443"/>
                  </a:lnTo>
                  <a:lnTo>
                    <a:pt x="199857" y="157746"/>
                  </a:lnTo>
                  <a:lnTo>
                    <a:pt x="234961" y="125380"/>
                  </a:lnTo>
                  <a:lnTo>
                    <a:pt x="296335" y="84737"/>
                  </a:lnTo>
                  <a:lnTo>
                    <a:pt x="350498" y="60027"/>
                  </a:lnTo>
                  <a:lnTo>
                    <a:pt x="408548" y="38704"/>
                  </a:lnTo>
                  <a:lnTo>
                    <a:pt x="450904" y="25107"/>
                  </a:lnTo>
                  <a:lnTo>
                    <a:pt x="495520" y="13906"/>
                  </a:lnTo>
                  <a:lnTo>
                    <a:pt x="541139" y="8927"/>
                  </a:lnTo>
                  <a:lnTo>
                    <a:pt x="587206" y="3767"/>
                  </a:lnTo>
                  <a:lnTo>
                    <a:pt x="633469" y="0"/>
                  </a:lnTo>
                  <a:lnTo>
                    <a:pt x="679822" y="2010"/>
                  </a:lnTo>
                  <a:lnTo>
                    <a:pt x="726213" y="3640"/>
                  </a:lnTo>
                  <a:lnTo>
                    <a:pt x="771517" y="5470"/>
                  </a:lnTo>
                  <a:lnTo>
                    <a:pt x="833202" y="12715"/>
                  </a:lnTo>
                  <a:lnTo>
                    <a:pt x="885866" y="21861"/>
                  </a:lnTo>
                  <a:lnTo>
                    <a:pt x="927752" y="32677"/>
                  </a:lnTo>
                  <a:lnTo>
                    <a:pt x="984830" y="6463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465328" y="3780976"/>
              <a:ext cx="159624" cy="156554"/>
            </a:xfrm>
            <a:custGeom>
              <a:avLst/>
              <a:gdLst/>
              <a:ahLst/>
              <a:cxnLst/>
              <a:rect l="0" t="0" r="0" b="0"/>
              <a:pathLst>
                <a:path w="159624" h="156554">
                  <a:moveTo>
                    <a:pt x="0" y="19076"/>
                  </a:moveTo>
                  <a:lnTo>
                    <a:pt x="10562" y="8514"/>
                  </a:lnTo>
                  <a:lnTo>
                    <a:pt x="27537" y="3329"/>
                  </a:lnTo>
                  <a:lnTo>
                    <a:pt x="74460" y="0"/>
                  </a:lnTo>
                  <a:lnTo>
                    <a:pt x="94254" y="5440"/>
                  </a:lnTo>
                  <a:lnTo>
                    <a:pt x="102627" y="9985"/>
                  </a:lnTo>
                  <a:lnTo>
                    <a:pt x="105999" y="15226"/>
                  </a:lnTo>
                  <a:lnTo>
                    <a:pt x="106036" y="20931"/>
                  </a:lnTo>
                  <a:lnTo>
                    <a:pt x="103850" y="26944"/>
                  </a:lnTo>
                  <a:lnTo>
                    <a:pt x="92579" y="36574"/>
                  </a:lnTo>
                  <a:lnTo>
                    <a:pt x="58323" y="51762"/>
                  </a:lnTo>
                  <a:lnTo>
                    <a:pt x="57672" y="54130"/>
                  </a:lnTo>
                  <a:lnTo>
                    <a:pt x="116668" y="67499"/>
                  </a:lnTo>
                  <a:lnTo>
                    <a:pt x="138067" y="77809"/>
                  </a:lnTo>
                  <a:lnTo>
                    <a:pt x="152735" y="92708"/>
                  </a:lnTo>
                  <a:lnTo>
                    <a:pt x="158194" y="101323"/>
                  </a:lnTo>
                  <a:lnTo>
                    <a:pt x="159623" y="109278"/>
                  </a:lnTo>
                  <a:lnTo>
                    <a:pt x="158365" y="116791"/>
                  </a:lnTo>
                  <a:lnTo>
                    <a:pt x="155315" y="124010"/>
                  </a:lnTo>
                  <a:lnTo>
                    <a:pt x="137190" y="137927"/>
                  </a:lnTo>
                  <a:lnTo>
                    <a:pt x="111818" y="149271"/>
                  </a:lnTo>
                  <a:lnTo>
                    <a:pt x="59505" y="156553"/>
                  </a:lnTo>
                  <a:lnTo>
                    <a:pt x="36394" y="156443"/>
                  </a:lnTo>
                  <a:lnTo>
                    <a:pt x="9948" y="14839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201464" y="3643734"/>
              <a:ext cx="255435" cy="166267"/>
            </a:xfrm>
            <a:custGeom>
              <a:avLst/>
              <a:gdLst/>
              <a:ahLst/>
              <a:cxnLst/>
              <a:rect l="0" t="0" r="0" b="0"/>
              <a:pathLst>
                <a:path w="255435" h="166267">
                  <a:moveTo>
                    <a:pt x="0" y="36945"/>
                  </a:moveTo>
                  <a:lnTo>
                    <a:pt x="5281" y="21102"/>
                  </a:lnTo>
                  <a:lnTo>
                    <a:pt x="16716" y="10376"/>
                  </a:lnTo>
                  <a:lnTo>
                    <a:pt x="33956" y="3031"/>
                  </a:lnTo>
                  <a:lnTo>
                    <a:pt x="69625" y="0"/>
                  </a:lnTo>
                  <a:lnTo>
                    <a:pt x="127682" y="8319"/>
                  </a:lnTo>
                  <a:lnTo>
                    <a:pt x="152910" y="15380"/>
                  </a:lnTo>
                  <a:lnTo>
                    <a:pt x="171490" y="25887"/>
                  </a:lnTo>
                  <a:lnTo>
                    <a:pt x="175118" y="32888"/>
                  </a:lnTo>
                  <a:lnTo>
                    <a:pt x="175327" y="40872"/>
                  </a:lnTo>
                  <a:lnTo>
                    <a:pt x="173256" y="49511"/>
                  </a:lnTo>
                  <a:lnTo>
                    <a:pt x="159163" y="65004"/>
                  </a:lnTo>
                  <a:lnTo>
                    <a:pt x="117163" y="89560"/>
                  </a:lnTo>
                  <a:lnTo>
                    <a:pt x="175349" y="88187"/>
                  </a:lnTo>
                  <a:lnTo>
                    <a:pt x="228721" y="100531"/>
                  </a:lnTo>
                  <a:lnTo>
                    <a:pt x="242010" y="105863"/>
                  </a:lnTo>
                  <a:lnTo>
                    <a:pt x="249765" y="112734"/>
                  </a:lnTo>
                  <a:lnTo>
                    <a:pt x="253830" y="120630"/>
                  </a:lnTo>
                  <a:lnTo>
                    <a:pt x="255434" y="129211"/>
                  </a:lnTo>
                  <a:lnTo>
                    <a:pt x="254293" y="137141"/>
                  </a:lnTo>
                  <a:lnTo>
                    <a:pt x="238747" y="166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466816" y="3683212"/>
            <a:ext cx="2248200" cy="1054858"/>
            <a:chOff x="466816" y="3683212"/>
            <a:chExt cx="2248200" cy="1054858"/>
          </a:xfrm>
        </p:grpSpPr>
        <p:sp>
          <p:nvSpPr>
            <p:cNvPr id="56" name="Freeform 55"/>
            <p:cNvSpPr/>
            <p:nvPr/>
          </p:nvSpPr>
          <p:spPr>
            <a:xfrm>
              <a:off x="556346" y="3822398"/>
              <a:ext cx="716241" cy="915672"/>
            </a:xfrm>
            <a:custGeom>
              <a:avLst/>
              <a:gdLst/>
              <a:ahLst/>
              <a:cxnLst/>
              <a:rect l="0" t="0" r="0" b="0"/>
              <a:pathLst>
                <a:path w="716241" h="915672">
                  <a:moveTo>
                    <a:pt x="0" y="77132"/>
                  </a:moveTo>
                  <a:lnTo>
                    <a:pt x="22411" y="127235"/>
                  </a:lnTo>
                  <a:lnTo>
                    <a:pt x="32922" y="177946"/>
                  </a:lnTo>
                  <a:lnTo>
                    <a:pt x="39686" y="222890"/>
                  </a:lnTo>
                  <a:lnTo>
                    <a:pt x="46376" y="269024"/>
                  </a:lnTo>
                  <a:lnTo>
                    <a:pt x="56357" y="326067"/>
                  </a:lnTo>
                  <a:lnTo>
                    <a:pt x="66315" y="377970"/>
                  </a:lnTo>
                  <a:lnTo>
                    <a:pt x="76265" y="429456"/>
                  </a:lnTo>
                  <a:lnTo>
                    <a:pt x="86214" y="485116"/>
                  </a:lnTo>
                  <a:lnTo>
                    <a:pt x="96162" y="538206"/>
                  </a:lnTo>
                  <a:lnTo>
                    <a:pt x="107215" y="594341"/>
                  </a:lnTo>
                  <a:lnTo>
                    <a:pt x="122894" y="646466"/>
                  </a:lnTo>
                  <a:lnTo>
                    <a:pt x="135031" y="695808"/>
                  </a:lnTo>
                  <a:lnTo>
                    <a:pt x="151982" y="752649"/>
                  </a:lnTo>
                  <a:lnTo>
                    <a:pt x="171010" y="806452"/>
                  </a:lnTo>
                  <a:lnTo>
                    <a:pt x="185412" y="858549"/>
                  </a:lnTo>
                  <a:lnTo>
                    <a:pt x="203352" y="915671"/>
                  </a:lnTo>
                  <a:lnTo>
                    <a:pt x="191546" y="858924"/>
                  </a:lnTo>
                  <a:lnTo>
                    <a:pt x="181854" y="800876"/>
                  </a:lnTo>
                  <a:lnTo>
                    <a:pt x="174331" y="741800"/>
                  </a:lnTo>
                  <a:lnTo>
                    <a:pt x="170659" y="690404"/>
                  </a:lnTo>
                  <a:lnTo>
                    <a:pt x="169571" y="638455"/>
                  </a:lnTo>
                  <a:lnTo>
                    <a:pt x="174529" y="588061"/>
                  </a:lnTo>
                  <a:lnTo>
                    <a:pt x="177718" y="538128"/>
                  </a:lnTo>
                  <a:lnTo>
                    <a:pt x="183943" y="483050"/>
                  </a:lnTo>
                  <a:lnTo>
                    <a:pt x="192788" y="430010"/>
                  </a:lnTo>
                  <a:lnTo>
                    <a:pt x="197129" y="379293"/>
                  </a:lnTo>
                  <a:lnTo>
                    <a:pt x="213373" y="319481"/>
                  </a:lnTo>
                  <a:lnTo>
                    <a:pt x="228372" y="258541"/>
                  </a:lnTo>
                  <a:lnTo>
                    <a:pt x="241568" y="220045"/>
                  </a:lnTo>
                  <a:lnTo>
                    <a:pt x="274488" y="160305"/>
                  </a:lnTo>
                  <a:lnTo>
                    <a:pt x="327525" y="107449"/>
                  </a:lnTo>
                  <a:lnTo>
                    <a:pt x="388738" y="68120"/>
                  </a:lnTo>
                  <a:lnTo>
                    <a:pt x="446452" y="40842"/>
                  </a:lnTo>
                  <a:lnTo>
                    <a:pt x="494701" y="26097"/>
                  </a:lnTo>
                  <a:lnTo>
                    <a:pt x="553679" y="11213"/>
                  </a:lnTo>
                  <a:lnTo>
                    <a:pt x="602247" y="2089"/>
                  </a:lnTo>
                  <a:lnTo>
                    <a:pt x="654832" y="0"/>
                  </a:lnTo>
                  <a:lnTo>
                    <a:pt x="716240" y="749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613922" y="3683212"/>
              <a:ext cx="1101094" cy="889981"/>
            </a:xfrm>
            <a:custGeom>
              <a:avLst/>
              <a:gdLst/>
              <a:ahLst/>
              <a:cxnLst/>
              <a:rect l="0" t="0" r="0" b="0"/>
              <a:pathLst>
                <a:path w="1101094" h="889981">
                  <a:moveTo>
                    <a:pt x="6837" y="186475"/>
                  </a:moveTo>
                  <a:lnTo>
                    <a:pt x="0" y="213616"/>
                  </a:lnTo>
                  <a:lnTo>
                    <a:pt x="451" y="270558"/>
                  </a:lnTo>
                  <a:lnTo>
                    <a:pt x="5996" y="332968"/>
                  </a:lnTo>
                  <a:lnTo>
                    <a:pt x="6671" y="385547"/>
                  </a:lnTo>
                  <a:lnTo>
                    <a:pt x="6804" y="443789"/>
                  </a:lnTo>
                  <a:lnTo>
                    <a:pt x="6827" y="492129"/>
                  </a:lnTo>
                  <a:lnTo>
                    <a:pt x="12115" y="541453"/>
                  </a:lnTo>
                  <a:lnTo>
                    <a:pt x="20682" y="591069"/>
                  </a:lnTo>
                  <a:lnTo>
                    <a:pt x="32374" y="650510"/>
                  </a:lnTo>
                  <a:lnTo>
                    <a:pt x="38777" y="711376"/>
                  </a:lnTo>
                  <a:lnTo>
                    <a:pt x="50358" y="766302"/>
                  </a:lnTo>
                  <a:lnTo>
                    <a:pt x="63289" y="818621"/>
                  </a:lnTo>
                  <a:lnTo>
                    <a:pt x="85079" y="877558"/>
                  </a:lnTo>
                  <a:lnTo>
                    <a:pt x="92158" y="884839"/>
                  </a:lnTo>
                  <a:lnTo>
                    <a:pt x="100193" y="888587"/>
                  </a:lnTo>
                  <a:lnTo>
                    <a:pt x="108865" y="889980"/>
                  </a:lnTo>
                  <a:lnTo>
                    <a:pt x="114647" y="885383"/>
                  </a:lnTo>
                  <a:lnTo>
                    <a:pt x="121071" y="865537"/>
                  </a:lnTo>
                  <a:lnTo>
                    <a:pt x="125533" y="802708"/>
                  </a:lnTo>
                  <a:lnTo>
                    <a:pt x="126076" y="750078"/>
                  </a:lnTo>
                  <a:lnTo>
                    <a:pt x="127289" y="689165"/>
                  </a:lnTo>
                  <a:lnTo>
                    <a:pt x="133039" y="640362"/>
                  </a:lnTo>
                  <a:lnTo>
                    <a:pt x="136339" y="590901"/>
                  </a:lnTo>
                  <a:lnTo>
                    <a:pt x="142721" y="541244"/>
                  </a:lnTo>
                  <a:lnTo>
                    <a:pt x="145103" y="491530"/>
                  </a:lnTo>
                  <a:lnTo>
                    <a:pt x="145809" y="441798"/>
                  </a:lnTo>
                  <a:lnTo>
                    <a:pt x="146047" y="378430"/>
                  </a:lnTo>
                  <a:lnTo>
                    <a:pt x="151375" y="323010"/>
                  </a:lnTo>
                  <a:lnTo>
                    <a:pt x="164176" y="263757"/>
                  </a:lnTo>
                  <a:lnTo>
                    <a:pt x="193162" y="202097"/>
                  </a:lnTo>
                  <a:lnTo>
                    <a:pt x="221392" y="150916"/>
                  </a:lnTo>
                  <a:lnTo>
                    <a:pt x="270198" y="107728"/>
                  </a:lnTo>
                  <a:lnTo>
                    <a:pt x="332730" y="72548"/>
                  </a:lnTo>
                  <a:lnTo>
                    <a:pt x="387094" y="51153"/>
                  </a:lnTo>
                  <a:lnTo>
                    <a:pt x="450484" y="30813"/>
                  </a:lnTo>
                  <a:lnTo>
                    <a:pt x="498394" y="20393"/>
                  </a:lnTo>
                  <a:lnTo>
                    <a:pt x="549162" y="12078"/>
                  </a:lnTo>
                  <a:lnTo>
                    <a:pt x="601201" y="4697"/>
                  </a:lnTo>
                  <a:lnTo>
                    <a:pt x="656751" y="680"/>
                  </a:lnTo>
                  <a:lnTo>
                    <a:pt x="715705" y="0"/>
                  </a:lnTo>
                  <a:lnTo>
                    <a:pt x="778751" y="3383"/>
                  </a:lnTo>
                  <a:lnTo>
                    <a:pt x="837719" y="8570"/>
                  </a:lnTo>
                  <a:lnTo>
                    <a:pt x="893402" y="14560"/>
                  </a:lnTo>
                  <a:lnTo>
                    <a:pt x="947626" y="20906"/>
                  </a:lnTo>
                  <a:lnTo>
                    <a:pt x="1007095" y="30359"/>
                  </a:lnTo>
                  <a:lnTo>
                    <a:pt x="1059316" y="39718"/>
                  </a:lnTo>
                  <a:lnTo>
                    <a:pt x="1101093" y="4720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66816" y="3775894"/>
              <a:ext cx="213932" cy="183324"/>
            </a:xfrm>
            <a:custGeom>
              <a:avLst/>
              <a:gdLst/>
              <a:ahLst/>
              <a:cxnLst/>
              <a:rect l="0" t="0" r="0" b="0"/>
              <a:pathLst>
                <a:path w="213932" h="183324">
                  <a:moveTo>
                    <a:pt x="0" y="34106"/>
                  </a:moveTo>
                  <a:lnTo>
                    <a:pt x="26036" y="19328"/>
                  </a:lnTo>
                  <a:lnTo>
                    <a:pt x="82105" y="4619"/>
                  </a:lnTo>
                  <a:lnTo>
                    <a:pt x="111652" y="0"/>
                  </a:lnTo>
                  <a:lnTo>
                    <a:pt x="135838" y="1631"/>
                  </a:lnTo>
                  <a:lnTo>
                    <a:pt x="154692" y="8988"/>
                  </a:lnTo>
                  <a:lnTo>
                    <a:pt x="162815" y="14045"/>
                  </a:lnTo>
                  <a:lnTo>
                    <a:pt x="164914" y="19627"/>
                  </a:lnTo>
                  <a:lnTo>
                    <a:pt x="162998" y="25558"/>
                  </a:lnTo>
                  <a:lnTo>
                    <a:pt x="158404" y="31724"/>
                  </a:lnTo>
                  <a:lnTo>
                    <a:pt x="130815" y="50962"/>
                  </a:lnTo>
                  <a:lnTo>
                    <a:pt x="94640" y="65382"/>
                  </a:lnTo>
                  <a:lnTo>
                    <a:pt x="91831" y="68221"/>
                  </a:lnTo>
                  <a:lnTo>
                    <a:pt x="95486" y="70113"/>
                  </a:lnTo>
                  <a:lnTo>
                    <a:pt x="154832" y="81341"/>
                  </a:lnTo>
                  <a:lnTo>
                    <a:pt x="181924" y="87522"/>
                  </a:lnTo>
                  <a:lnTo>
                    <a:pt x="202808" y="99848"/>
                  </a:lnTo>
                  <a:lnTo>
                    <a:pt x="211471" y="107777"/>
                  </a:lnTo>
                  <a:lnTo>
                    <a:pt x="213931" y="116380"/>
                  </a:lnTo>
                  <a:lnTo>
                    <a:pt x="212255" y="125430"/>
                  </a:lnTo>
                  <a:lnTo>
                    <a:pt x="207822" y="134780"/>
                  </a:lnTo>
                  <a:lnTo>
                    <a:pt x="185211" y="148116"/>
                  </a:lnTo>
                  <a:lnTo>
                    <a:pt x="132501" y="165684"/>
                  </a:lnTo>
                  <a:lnTo>
                    <a:pt x="79582" y="18332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471542" y="3721938"/>
              <a:ext cx="203266" cy="177593"/>
            </a:xfrm>
            <a:custGeom>
              <a:avLst/>
              <a:gdLst/>
              <a:ahLst/>
              <a:cxnLst/>
              <a:rect l="0" t="0" r="0" b="0"/>
              <a:pathLst>
                <a:path w="203266" h="177593">
                  <a:moveTo>
                    <a:pt x="0" y="28375"/>
                  </a:moveTo>
                  <a:lnTo>
                    <a:pt x="16989" y="13597"/>
                  </a:lnTo>
                  <a:lnTo>
                    <a:pt x="32973" y="5964"/>
                  </a:lnTo>
                  <a:lnTo>
                    <a:pt x="87242" y="0"/>
                  </a:lnTo>
                  <a:lnTo>
                    <a:pt x="138223" y="72"/>
                  </a:lnTo>
                  <a:lnTo>
                    <a:pt x="164226" y="4006"/>
                  </a:lnTo>
                  <a:lnTo>
                    <a:pt x="173592" y="8813"/>
                  </a:lnTo>
                  <a:lnTo>
                    <a:pt x="186946" y="22997"/>
                  </a:lnTo>
                  <a:lnTo>
                    <a:pt x="187633" y="30316"/>
                  </a:lnTo>
                  <a:lnTo>
                    <a:pt x="184776" y="37407"/>
                  </a:lnTo>
                  <a:lnTo>
                    <a:pt x="179555" y="44344"/>
                  </a:lnTo>
                  <a:lnTo>
                    <a:pt x="164911" y="55000"/>
                  </a:lnTo>
                  <a:lnTo>
                    <a:pt x="117929" y="70846"/>
                  </a:lnTo>
                  <a:lnTo>
                    <a:pt x="71110" y="82410"/>
                  </a:lnTo>
                  <a:lnTo>
                    <a:pt x="70618" y="82083"/>
                  </a:lnTo>
                  <a:lnTo>
                    <a:pt x="73606" y="80761"/>
                  </a:lnTo>
                  <a:lnTo>
                    <a:pt x="115900" y="79742"/>
                  </a:lnTo>
                  <a:lnTo>
                    <a:pt x="173936" y="92029"/>
                  </a:lnTo>
                  <a:lnTo>
                    <a:pt x="202104" y="106800"/>
                  </a:lnTo>
                  <a:lnTo>
                    <a:pt x="203265" y="114923"/>
                  </a:lnTo>
                  <a:lnTo>
                    <a:pt x="192766" y="135739"/>
                  </a:lnTo>
                  <a:lnTo>
                    <a:pt x="139269" y="17759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397182" y="4814726"/>
            <a:ext cx="3302664" cy="994779"/>
            <a:chOff x="397182" y="4814726"/>
            <a:chExt cx="3302664" cy="994779"/>
          </a:xfrm>
        </p:grpSpPr>
        <p:sp>
          <p:nvSpPr>
            <p:cNvPr id="61" name="Freeform 60"/>
            <p:cNvSpPr/>
            <p:nvPr/>
          </p:nvSpPr>
          <p:spPr>
            <a:xfrm>
              <a:off x="1986184" y="4834622"/>
              <a:ext cx="310691" cy="378016"/>
            </a:xfrm>
            <a:custGeom>
              <a:avLst/>
              <a:gdLst/>
              <a:ahLst/>
              <a:cxnLst/>
              <a:rect l="0" t="0" r="0" b="0"/>
              <a:pathLst>
                <a:path w="310691" h="378016">
                  <a:moveTo>
                    <a:pt x="82225" y="0"/>
                  </a:moveTo>
                  <a:lnTo>
                    <a:pt x="41453" y="49819"/>
                  </a:lnTo>
                  <a:lnTo>
                    <a:pt x="11547" y="107907"/>
                  </a:lnTo>
                  <a:lnTo>
                    <a:pt x="0" y="138819"/>
                  </a:lnTo>
                  <a:lnTo>
                    <a:pt x="881" y="146706"/>
                  </a:lnTo>
                  <a:lnTo>
                    <a:pt x="4784" y="153069"/>
                  </a:lnTo>
                  <a:lnTo>
                    <a:pt x="10702" y="158417"/>
                  </a:lnTo>
                  <a:lnTo>
                    <a:pt x="32015" y="164358"/>
                  </a:lnTo>
                  <a:lnTo>
                    <a:pt x="78032" y="167704"/>
                  </a:lnTo>
                  <a:lnTo>
                    <a:pt x="133669" y="168695"/>
                  </a:lnTo>
                  <a:lnTo>
                    <a:pt x="186261" y="168988"/>
                  </a:lnTo>
                  <a:lnTo>
                    <a:pt x="238359" y="174368"/>
                  </a:lnTo>
                  <a:lnTo>
                    <a:pt x="286313" y="194017"/>
                  </a:lnTo>
                  <a:lnTo>
                    <a:pt x="304094" y="206339"/>
                  </a:lnTo>
                  <a:lnTo>
                    <a:pt x="308614" y="216036"/>
                  </a:lnTo>
                  <a:lnTo>
                    <a:pt x="310690" y="241548"/>
                  </a:lnTo>
                  <a:lnTo>
                    <a:pt x="305644" y="276420"/>
                  </a:lnTo>
                  <a:lnTo>
                    <a:pt x="291868" y="302473"/>
                  </a:lnTo>
                  <a:lnTo>
                    <a:pt x="268504" y="324192"/>
                  </a:lnTo>
                  <a:lnTo>
                    <a:pt x="211306" y="350838"/>
                  </a:lnTo>
                  <a:lnTo>
                    <a:pt x="169497" y="370354"/>
                  </a:lnTo>
                  <a:lnTo>
                    <a:pt x="116207" y="376502"/>
                  </a:lnTo>
                  <a:lnTo>
                    <a:pt x="82225" y="37801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958984" y="4854517"/>
              <a:ext cx="288486" cy="79583"/>
            </a:xfrm>
            <a:custGeom>
              <a:avLst/>
              <a:gdLst/>
              <a:ahLst/>
              <a:cxnLst/>
              <a:rect l="0" t="0" r="0" b="0"/>
              <a:pathLst>
                <a:path w="288486" h="79583">
                  <a:moveTo>
                    <a:pt x="0" y="79582"/>
                  </a:moveTo>
                  <a:lnTo>
                    <a:pt x="18094" y="63699"/>
                  </a:lnTo>
                  <a:lnTo>
                    <a:pt x="52029" y="46752"/>
                  </a:lnTo>
                  <a:lnTo>
                    <a:pt x="112948" y="27616"/>
                  </a:lnTo>
                  <a:lnTo>
                    <a:pt x="137518" y="17800"/>
                  </a:lnTo>
                  <a:lnTo>
                    <a:pt x="197196" y="5701"/>
                  </a:lnTo>
                  <a:lnTo>
                    <a:pt x="250966" y="1126"/>
                  </a:lnTo>
                  <a:lnTo>
                    <a:pt x="288485"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561072" y="5212637"/>
              <a:ext cx="1183787" cy="189009"/>
            </a:xfrm>
            <a:custGeom>
              <a:avLst/>
              <a:gdLst/>
              <a:ahLst/>
              <a:cxnLst/>
              <a:rect l="0" t="0" r="0" b="0"/>
              <a:pathLst>
                <a:path w="1183787" h="189009">
                  <a:moveTo>
                    <a:pt x="0" y="189008"/>
                  </a:moveTo>
                  <a:lnTo>
                    <a:pt x="27141" y="182171"/>
                  </a:lnTo>
                  <a:lnTo>
                    <a:pt x="87031" y="176727"/>
                  </a:lnTo>
                  <a:lnTo>
                    <a:pt x="147372" y="165336"/>
                  </a:lnTo>
                  <a:lnTo>
                    <a:pt x="196076" y="155712"/>
                  </a:lnTo>
                  <a:lnTo>
                    <a:pt x="256070" y="145860"/>
                  </a:lnTo>
                  <a:lnTo>
                    <a:pt x="300237" y="136304"/>
                  </a:lnTo>
                  <a:lnTo>
                    <a:pt x="346763" y="125793"/>
                  </a:lnTo>
                  <a:lnTo>
                    <a:pt x="396917" y="117437"/>
                  </a:lnTo>
                  <a:lnTo>
                    <a:pt x="448682" y="107091"/>
                  </a:lnTo>
                  <a:lnTo>
                    <a:pt x="502269" y="95124"/>
                  </a:lnTo>
                  <a:lnTo>
                    <a:pt x="559245" y="82437"/>
                  </a:lnTo>
                  <a:lnTo>
                    <a:pt x="617726" y="69430"/>
                  </a:lnTo>
                  <a:lnTo>
                    <a:pt x="676878" y="57385"/>
                  </a:lnTo>
                  <a:lnTo>
                    <a:pt x="736326" y="48348"/>
                  </a:lnTo>
                  <a:lnTo>
                    <a:pt x="795907" y="37699"/>
                  </a:lnTo>
                  <a:lnTo>
                    <a:pt x="854442" y="26703"/>
                  </a:lnTo>
                  <a:lnTo>
                    <a:pt x="909932" y="18131"/>
                  </a:lnTo>
                  <a:lnTo>
                    <a:pt x="961122" y="10638"/>
                  </a:lnTo>
                  <a:lnTo>
                    <a:pt x="1008558" y="4728"/>
                  </a:lnTo>
                  <a:lnTo>
                    <a:pt x="1070338" y="1401"/>
                  </a:lnTo>
                  <a:lnTo>
                    <a:pt x="1131942" y="277"/>
                  </a:lnTo>
                  <a:lnTo>
                    <a:pt x="118378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799819" y="5451384"/>
              <a:ext cx="99479" cy="358121"/>
            </a:xfrm>
            <a:custGeom>
              <a:avLst/>
              <a:gdLst/>
              <a:ahLst/>
              <a:cxnLst/>
              <a:rect l="0" t="0" r="0" b="0"/>
              <a:pathLst>
                <a:path w="99479" h="358121">
                  <a:moveTo>
                    <a:pt x="99478" y="0"/>
                  </a:moveTo>
                  <a:lnTo>
                    <a:pt x="92641" y="27142"/>
                  </a:lnTo>
                  <a:lnTo>
                    <a:pt x="87197" y="89979"/>
                  </a:lnTo>
                  <a:lnTo>
                    <a:pt x="75805" y="145376"/>
                  </a:lnTo>
                  <a:lnTo>
                    <a:pt x="61806" y="204133"/>
                  </a:lnTo>
                  <a:lnTo>
                    <a:pt x="45086" y="252562"/>
                  </a:lnTo>
                  <a:lnTo>
                    <a:pt x="19631" y="312543"/>
                  </a:lnTo>
                  <a:lnTo>
                    <a:pt x="0" y="35812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055347" y="5461332"/>
              <a:ext cx="278010" cy="295203"/>
            </a:xfrm>
            <a:custGeom>
              <a:avLst/>
              <a:gdLst/>
              <a:ahLst/>
              <a:cxnLst/>
              <a:rect l="0" t="0" r="0" b="0"/>
              <a:pathLst>
                <a:path w="278010" h="295203">
                  <a:moveTo>
                    <a:pt x="122487" y="0"/>
                  </a:moveTo>
                  <a:lnTo>
                    <a:pt x="80610" y="50924"/>
                  </a:lnTo>
                  <a:lnTo>
                    <a:pt x="45440" y="105074"/>
                  </a:lnTo>
                  <a:lnTo>
                    <a:pt x="16878" y="158919"/>
                  </a:lnTo>
                  <a:lnTo>
                    <a:pt x="1912" y="201216"/>
                  </a:lnTo>
                  <a:lnTo>
                    <a:pt x="0" y="225382"/>
                  </a:lnTo>
                  <a:lnTo>
                    <a:pt x="1038" y="236469"/>
                  </a:lnTo>
                  <a:lnTo>
                    <a:pt x="11034" y="257629"/>
                  </a:lnTo>
                  <a:lnTo>
                    <a:pt x="18342" y="267915"/>
                  </a:lnTo>
                  <a:lnTo>
                    <a:pt x="38252" y="282290"/>
                  </a:lnTo>
                  <a:lnTo>
                    <a:pt x="62943" y="291259"/>
                  </a:lnTo>
                  <a:lnTo>
                    <a:pt x="105704" y="295202"/>
                  </a:lnTo>
                  <a:lnTo>
                    <a:pt x="156876" y="284244"/>
                  </a:lnTo>
                  <a:lnTo>
                    <a:pt x="194574" y="267333"/>
                  </a:lnTo>
                  <a:lnTo>
                    <a:pt x="248054" y="222093"/>
                  </a:lnTo>
                  <a:lnTo>
                    <a:pt x="262977" y="196968"/>
                  </a:lnTo>
                  <a:lnTo>
                    <a:pt x="276817" y="142888"/>
                  </a:lnTo>
                  <a:lnTo>
                    <a:pt x="278009" y="97480"/>
                  </a:lnTo>
                  <a:lnTo>
                    <a:pt x="270453" y="73168"/>
                  </a:lnTo>
                  <a:lnTo>
                    <a:pt x="243209" y="40838"/>
                  </a:lnTo>
                  <a:lnTo>
                    <a:pt x="216670" y="29203"/>
                  </a:lnTo>
                  <a:lnTo>
                    <a:pt x="167710" y="22653"/>
                  </a:lnTo>
                  <a:lnTo>
                    <a:pt x="114149" y="23660"/>
                  </a:lnTo>
                  <a:lnTo>
                    <a:pt x="57101" y="33902"/>
                  </a:lnTo>
                  <a:lnTo>
                    <a:pt x="23010" y="3979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983605" y="5113159"/>
              <a:ext cx="208904" cy="39793"/>
            </a:xfrm>
            <a:custGeom>
              <a:avLst/>
              <a:gdLst/>
              <a:ahLst/>
              <a:cxnLst/>
              <a:rect l="0" t="0" r="0" b="0"/>
              <a:pathLst>
                <a:path w="208904" h="39793">
                  <a:moveTo>
                    <a:pt x="0" y="39792"/>
                  </a:moveTo>
                  <a:lnTo>
                    <a:pt x="60463" y="19637"/>
                  </a:lnTo>
                  <a:lnTo>
                    <a:pt x="92707" y="12819"/>
                  </a:lnTo>
                  <a:lnTo>
                    <a:pt x="143212" y="5234"/>
                  </a:lnTo>
                  <a:lnTo>
                    <a:pt x="197196" y="689"/>
                  </a:lnTo>
                  <a:lnTo>
                    <a:pt x="20890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973657" y="5182794"/>
              <a:ext cx="208904" cy="39792"/>
            </a:xfrm>
            <a:custGeom>
              <a:avLst/>
              <a:gdLst/>
              <a:ahLst/>
              <a:cxnLst/>
              <a:rect l="0" t="0" r="0" b="0"/>
              <a:pathLst>
                <a:path w="208904" h="39792">
                  <a:moveTo>
                    <a:pt x="0" y="39791"/>
                  </a:moveTo>
                  <a:lnTo>
                    <a:pt x="55384" y="25945"/>
                  </a:lnTo>
                  <a:lnTo>
                    <a:pt x="114660" y="16407"/>
                  </a:lnTo>
                  <a:lnTo>
                    <a:pt x="173094" y="4387"/>
                  </a:lnTo>
                  <a:lnTo>
                    <a:pt x="20890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073631" y="5252428"/>
              <a:ext cx="189009" cy="69636"/>
            </a:xfrm>
            <a:custGeom>
              <a:avLst/>
              <a:gdLst/>
              <a:ahLst/>
              <a:cxnLst/>
              <a:rect l="0" t="0" r="0" b="0"/>
              <a:pathLst>
                <a:path w="189009" h="69636">
                  <a:moveTo>
                    <a:pt x="0" y="69635"/>
                  </a:moveTo>
                  <a:lnTo>
                    <a:pt x="57740" y="45830"/>
                  </a:lnTo>
                  <a:lnTo>
                    <a:pt x="107936" y="27434"/>
                  </a:lnTo>
                  <a:lnTo>
                    <a:pt x="164888" y="8121"/>
                  </a:lnTo>
                  <a:lnTo>
                    <a:pt x="18900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023892" y="5401645"/>
              <a:ext cx="248695" cy="79583"/>
            </a:xfrm>
            <a:custGeom>
              <a:avLst/>
              <a:gdLst/>
              <a:ahLst/>
              <a:cxnLst/>
              <a:rect l="0" t="0" r="0" b="0"/>
              <a:pathLst>
                <a:path w="248695" h="79583">
                  <a:moveTo>
                    <a:pt x="0" y="79582"/>
                  </a:moveTo>
                  <a:lnTo>
                    <a:pt x="60665" y="57171"/>
                  </a:lnTo>
                  <a:lnTo>
                    <a:pt x="118192" y="36949"/>
                  </a:lnTo>
                  <a:lnTo>
                    <a:pt x="142060" y="26370"/>
                  </a:lnTo>
                  <a:lnTo>
                    <a:pt x="205525" y="10572"/>
                  </a:lnTo>
                  <a:lnTo>
                    <a:pt x="24869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7130" y="5332011"/>
              <a:ext cx="348173" cy="218852"/>
            </a:xfrm>
            <a:custGeom>
              <a:avLst/>
              <a:gdLst/>
              <a:ahLst/>
              <a:cxnLst/>
              <a:rect l="0" t="0" r="0" b="0"/>
              <a:pathLst>
                <a:path w="348173" h="218852">
                  <a:moveTo>
                    <a:pt x="0" y="0"/>
                  </a:moveTo>
                  <a:lnTo>
                    <a:pt x="16989" y="14778"/>
                  </a:lnTo>
                  <a:lnTo>
                    <a:pt x="72120" y="47559"/>
                  </a:lnTo>
                  <a:lnTo>
                    <a:pt x="126537" y="72868"/>
                  </a:lnTo>
                  <a:lnTo>
                    <a:pt x="189255" y="97679"/>
                  </a:lnTo>
                  <a:lnTo>
                    <a:pt x="242491" y="129521"/>
                  </a:lnTo>
                  <a:lnTo>
                    <a:pt x="303347" y="162506"/>
                  </a:lnTo>
                  <a:lnTo>
                    <a:pt x="321250" y="175755"/>
                  </a:lnTo>
                  <a:lnTo>
                    <a:pt x="348172" y="21885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97182" y="5262376"/>
              <a:ext cx="278539" cy="407860"/>
            </a:xfrm>
            <a:custGeom>
              <a:avLst/>
              <a:gdLst/>
              <a:ahLst/>
              <a:cxnLst/>
              <a:rect l="0" t="0" r="0" b="0"/>
              <a:pathLst>
                <a:path w="278539" h="407860">
                  <a:moveTo>
                    <a:pt x="278538" y="0"/>
                  </a:moveTo>
                  <a:lnTo>
                    <a:pt x="262695" y="10562"/>
                  </a:lnTo>
                  <a:lnTo>
                    <a:pt x="218075" y="66877"/>
                  </a:lnTo>
                  <a:lnTo>
                    <a:pt x="175846" y="126952"/>
                  </a:lnTo>
                  <a:lnTo>
                    <a:pt x="138634" y="182195"/>
                  </a:lnTo>
                  <a:lnTo>
                    <a:pt x="109237" y="229728"/>
                  </a:lnTo>
                  <a:lnTo>
                    <a:pt x="69597" y="290020"/>
                  </a:lnTo>
                  <a:lnTo>
                    <a:pt x="36672" y="345610"/>
                  </a:lnTo>
                  <a:lnTo>
                    <a:pt x="0" y="40785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00889" y="4814726"/>
              <a:ext cx="89532" cy="218852"/>
            </a:xfrm>
            <a:custGeom>
              <a:avLst/>
              <a:gdLst/>
              <a:ahLst/>
              <a:cxnLst/>
              <a:rect l="0" t="0" r="0" b="0"/>
              <a:pathLst>
                <a:path w="89532" h="218852">
                  <a:moveTo>
                    <a:pt x="89531" y="0"/>
                  </a:moveTo>
                  <a:lnTo>
                    <a:pt x="64621" y="58845"/>
                  </a:lnTo>
                  <a:lnTo>
                    <a:pt x="38217" y="117734"/>
                  </a:lnTo>
                  <a:lnTo>
                    <a:pt x="15199" y="179718"/>
                  </a:lnTo>
                  <a:lnTo>
                    <a:pt x="11177" y="201459"/>
                  </a:lnTo>
                  <a:lnTo>
                    <a:pt x="0" y="21885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242247" y="5133055"/>
              <a:ext cx="457599" cy="39792"/>
            </a:xfrm>
            <a:custGeom>
              <a:avLst/>
              <a:gdLst/>
              <a:ahLst/>
              <a:cxnLst/>
              <a:rect l="0" t="0" r="0" b="0"/>
              <a:pathLst>
                <a:path w="457599" h="39792">
                  <a:moveTo>
                    <a:pt x="0" y="39791"/>
                  </a:moveTo>
                  <a:lnTo>
                    <a:pt x="61035" y="23929"/>
                  </a:lnTo>
                  <a:lnTo>
                    <a:pt x="123304" y="15146"/>
                  </a:lnTo>
                  <a:lnTo>
                    <a:pt x="173224" y="11488"/>
                  </a:lnTo>
                  <a:lnTo>
                    <a:pt x="224737" y="5123"/>
                  </a:lnTo>
                  <a:lnTo>
                    <a:pt x="275001" y="1518"/>
                  </a:lnTo>
                  <a:lnTo>
                    <a:pt x="324895" y="449"/>
                  </a:lnTo>
                  <a:lnTo>
                    <a:pt x="385535" y="89"/>
                  </a:lnTo>
                  <a:lnTo>
                    <a:pt x="441399" y="17"/>
                  </a:lnTo>
                  <a:lnTo>
                    <a:pt x="45759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216990" y="5303524"/>
              <a:ext cx="383378" cy="316973"/>
            </a:xfrm>
            <a:custGeom>
              <a:avLst/>
              <a:gdLst/>
              <a:ahLst/>
              <a:cxnLst/>
              <a:rect l="0" t="0" r="0" b="0"/>
              <a:pathLst>
                <a:path w="383378" h="316973">
                  <a:moveTo>
                    <a:pt x="94892" y="38434"/>
                  </a:moveTo>
                  <a:lnTo>
                    <a:pt x="145795" y="12441"/>
                  </a:lnTo>
                  <a:lnTo>
                    <a:pt x="179240" y="3223"/>
                  </a:lnTo>
                  <a:lnTo>
                    <a:pt x="235081" y="0"/>
                  </a:lnTo>
                  <a:lnTo>
                    <a:pt x="293015" y="1256"/>
                  </a:lnTo>
                  <a:lnTo>
                    <a:pt x="328479" y="9383"/>
                  </a:lnTo>
                  <a:lnTo>
                    <a:pt x="353820" y="23312"/>
                  </a:lnTo>
                  <a:lnTo>
                    <a:pt x="363672" y="31669"/>
                  </a:lnTo>
                  <a:lnTo>
                    <a:pt x="369135" y="41661"/>
                  </a:lnTo>
                  <a:lnTo>
                    <a:pt x="372258" y="64554"/>
                  </a:lnTo>
                  <a:lnTo>
                    <a:pt x="369333" y="74638"/>
                  </a:lnTo>
                  <a:lnTo>
                    <a:pt x="328189" y="128668"/>
                  </a:lnTo>
                  <a:lnTo>
                    <a:pt x="269481" y="172515"/>
                  </a:lnTo>
                  <a:lnTo>
                    <a:pt x="216248" y="200545"/>
                  </a:lnTo>
                  <a:lnTo>
                    <a:pt x="156607" y="227369"/>
                  </a:lnTo>
                  <a:lnTo>
                    <a:pt x="101924" y="248674"/>
                  </a:lnTo>
                  <a:lnTo>
                    <a:pt x="47443" y="263527"/>
                  </a:lnTo>
                  <a:lnTo>
                    <a:pt x="16696" y="270375"/>
                  </a:lnTo>
                  <a:lnTo>
                    <a:pt x="7391" y="269328"/>
                  </a:lnTo>
                  <a:lnTo>
                    <a:pt x="2293" y="265314"/>
                  </a:lnTo>
                  <a:lnTo>
                    <a:pt x="0" y="259322"/>
                  </a:lnTo>
                  <a:lnTo>
                    <a:pt x="3998" y="253116"/>
                  </a:lnTo>
                  <a:lnTo>
                    <a:pt x="23177" y="240327"/>
                  </a:lnTo>
                  <a:lnTo>
                    <a:pt x="59765" y="231260"/>
                  </a:lnTo>
                  <a:lnTo>
                    <a:pt x="114450" y="228574"/>
                  </a:lnTo>
                  <a:lnTo>
                    <a:pt x="157376" y="230893"/>
                  </a:lnTo>
                  <a:lnTo>
                    <a:pt x="216199" y="238412"/>
                  </a:lnTo>
                  <a:lnTo>
                    <a:pt x="258682" y="250588"/>
                  </a:lnTo>
                  <a:lnTo>
                    <a:pt x="322089" y="282030"/>
                  </a:lnTo>
                  <a:lnTo>
                    <a:pt x="383377" y="31697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p:cNvGrpSpPr/>
          <p:nvPr/>
        </p:nvGrpSpPr>
        <p:grpSpPr>
          <a:xfrm>
            <a:off x="5261646" y="5162898"/>
            <a:ext cx="1034571" cy="417808"/>
            <a:chOff x="5261646" y="5162898"/>
            <a:chExt cx="1034571" cy="417808"/>
          </a:xfrm>
        </p:grpSpPr>
        <p:sp>
          <p:nvSpPr>
            <p:cNvPr id="76" name="Freeform 75"/>
            <p:cNvSpPr/>
            <p:nvPr/>
          </p:nvSpPr>
          <p:spPr>
            <a:xfrm>
              <a:off x="5400915" y="5162898"/>
              <a:ext cx="338226" cy="288487"/>
            </a:xfrm>
            <a:custGeom>
              <a:avLst/>
              <a:gdLst/>
              <a:ahLst/>
              <a:cxnLst/>
              <a:rect l="0" t="0" r="0" b="0"/>
              <a:pathLst>
                <a:path w="338226" h="288487">
                  <a:moveTo>
                    <a:pt x="0" y="0"/>
                  </a:moveTo>
                  <a:lnTo>
                    <a:pt x="49642" y="57516"/>
                  </a:lnTo>
                  <a:lnTo>
                    <a:pt x="104722" y="114548"/>
                  </a:lnTo>
                  <a:lnTo>
                    <a:pt x="159625" y="164281"/>
                  </a:lnTo>
                  <a:lnTo>
                    <a:pt x="219800" y="221157"/>
                  </a:lnTo>
                  <a:lnTo>
                    <a:pt x="278622" y="260764"/>
                  </a:lnTo>
                  <a:lnTo>
                    <a:pt x="338225" y="28848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261646" y="5242480"/>
              <a:ext cx="368070" cy="338226"/>
            </a:xfrm>
            <a:custGeom>
              <a:avLst/>
              <a:gdLst/>
              <a:ahLst/>
              <a:cxnLst/>
              <a:rect l="0" t="0" r="0" b="0"/>
              <a:pathLst>
                <a:path w="368070" h="338226">
                  <a:moveTo>
                    <a:pt x="368069" y="0"/>
                  </a:moveTo>
                  <a:lnTo>
                    <a:pt x="359022" y="22721"/>
                  </a:lnTo>
                  <a:lnTo>
                    <a:pt x="315047" y="80428"/>
                  </a:lnTo>
                  <a:lnTo>
                    <a:pt x="258355" y="139343"/>
                  </a:lnTo>
                  <a:lnTo>
                    <a:pt x="200924" y="195855"/>
                  </a:lnTo>
                  <a:lnTo>
                    <a:pt x="146004" y="238135"/>
                  </a:lnTo>
                  <a:lnTo>
                    <a:pt x="92826" y="278418"/>
                  </a:lnTo>
                  <a:lnTo>
                    <a:pt x="32352" y="317440"/>
                  </a:lnTo>
                  <a:lnTo>
                    <a:pt x="0" y="33822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957991" y="5304275"/>
              <a:ext cx="338226" cy="17789"/>
            </a:xfrm>
            <a:custGeom>
              <a:avLst/>
              <a:gdLst/>
              <a:ahLst/>
              <a:cxnLst/>
              <a:rect l="0" t="0" r="0" b="0"/>
              <a:pathLst>
                <a:path w="338226" h="17789">
                  <a:moveTo>
                    <a:pt x="0" y="17788"/>
                  </a:moveTo>
                  <a:lnTo>
                    <a:pt x="61324" y="10951"/>
                  </a:lnTo>
                  <a:lnTo>
                    <a:pt x="119859" y="7657"/>
                  </a:lnTo>
                  <a:lnTo>
                    <a:pt x="178098" y="1276"/>
                  </a:lnTo>
                  <a:lnTo>
                    <a:pt x="230847" y="0"/>
                  </a:lnTo>
                  <a:lnTo>
                    <a:pt x="280373" y="5026"/>
                  </a:lnTo>
                  <a:lnTo>
                    <a:pt x="338225" y="784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967939" y="5421540"/>
              <a:ext cx="238747" cy="59688"/>
            </a:xfrm>
            <a:custGeom>
              <a:avLst/>
              <a:gdLst/>
              <a:ahLst/>
              <a:cxnLst/>
              <a:rect l="0" t="0" r="0" b="0"/>
              <a:pathLst>
                <a:path w="238747" h="59688">
                  <a:moveTo>
                    <a:pt x="0" y="59687"/>
                  </a:moveTo>
                  <a:lnTo>
                    <a:pt x="55384" y="45841"/>
                  </a:lnTo>
                  <a:lnTo>
                    <a:pt x="108780" y="33045"/>
                  </a:lnTo>
                  <a:lnTo>
                    <a:pt x="159710" y="23178"/>
                  </a:lnTo>
                  <a:lnTo>
                    <a:pt x="211754" y="9941"/>
                  </a:lnTo>
                  <a:lnTo>
                    <a:pt x="23874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6515067" y="4983838"/>
            <a:ext cx="1233526" cy="874585"/>
            <a:chOff x="6515067" y="4983838"/>
            <a:chExt cx="1233526" cy="874585"/>
          </a:xfrm>
        </p:grpSpPr>
        <p:sp>
          <p:nvSpPr>
            <p:cNvPr id="81" name="Freeform 80"/>
            <p:cNvSpPr/>
            <p:nvPr/>
          </p:nvSpPr>
          <p:spPr>
            <a:xfrm>
              <a:off x="6849558" y="4983838"/>
              <a:ext cx="332595" cy="338226"/>
            </a:xfrm>
            <a:custGeom>
              <a:avLst/>
              <a:gdLst/>
              <a:ahLst/>
              <a:cxnLst/>
              <a:rect l="0" t="0" r="0" b="0"/>
              <a:pathLst>
                <a:path w="332595" h="338226">
                  <a:moveTo>
                    <a:pt x="232532" y="0"/>
                  </a:moveTo>
                  <a:lnTo>
                    <a:pt x="173529" y="51130"/>
                  </a:lnTo>
                  <a:lnTo>
                    <a:pt x="113219" y="109548"/>
                  </a:lnTo>
                  <a:lnTo>
                    <a:pt x="61351" y="169123"/>
                  </a:lnTo>
                  <a:lnTo>
                    <a:pt x="22456" y="218853"/>
                  </a:lnTo>
                  <a:lnTo>
                    <a:pt x="1136" y="273872"/>
                  </a:lnTo>
                  <a:lnTo>
                    <a:pt x="0" y="296359"/>
                  </a:lnTo>
                  <a:lnTo>
                    <a:pt x="1245" y="306999"/>
                  </a:lnTo>
                  <a:lnTo>
                    <a:pt x="7601" y="314091"/>
                  </a:lnTo>
                  <a:lnTo>
                    <a:pt x="29401" y="321972"/>
                  </a:lnTo>
                  <a:lnTo>
                    <a:pt x="78025" y="321128"/>
                  </a:lnTo>
                  <a:lnTo>
                    <a:pt x="139092" y="309835"/>
                  </a:lnTo>
                  <a:lnTo>
                    <a:pt x="200279" y="287463"/>
                  </a:lnTo>
                  <a:lnTo>
                    <a:pt x="255268" y="256475"/>
                  </a:lnTo>
                  <a:lnTo>
                    <a:pt x="316158" y="221176"/>
                  </a:lnTo>
                  <a:lnTo>
                    <a:pt x="332594" y="196697"/>
                  </a:lnTo>
                  <a:lnTo>
                    <a:pt x="331294" y="189713"/>
                  </a:lnTo>
                  <a:lnTo>
                    <a:pt x="326007" y="183952"/>
                  </a:lnTo>
                  <a:lnTo>
                    <a:pt x="318060" y="179005"/>
                  </a:lnTo>
                  <a:lnTo>
                    <a:pt x="300389" y="176457"/>
                  </a:lnTo>
                  <a:lnTo>
                    <a:pt x="244252" y="187765"/>
                  </a:lnTo>
                  <a:lnTo>
                    <a:pt x="192436" y="209968"/>
                  </a:lnTo>
                  <a:lnTo>
                    <a:pt x="133220" y="235367"/>
                  </a:lnTo>
                  <a:lnTo>
                    <a:pt x="88588" y="259285"/>
                  </a:lnTo>
                  <a:lnTo>
                    <a:pt x="73501" y="273297"/>
                  </a:lnTo>
                  <a:lnTo>
                    <a:pt x="63111" y="290578"/>
                  </a:lnTo>
                  <a:lnTo>
                    <a:pt x="60704" y="309311"/>
                  </a:lnTo>
                  <a:lnTo>
                    <a:pt x="63420" y="33822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515067" y="5364271"/>
              <a:ext cx="765980" cy="126905"/>
            </a:xfrm>
            <a:custGeom>
              <a:avLst/>
              <a:gdLst/>
              <a:ahLst/>
              <a:cxnLst/>
              <a:rect l="0" t="0" r="0" b="0"/>
              <a:pathLst>
                <a:path w="765980" h="126905">
                  <a:moveTo>
                    <a:pt x="0" y="126904"/>
                  </a:moveTo>
                  <a:lnTo>
                    <a:pt x="56084" y="116083"/>
                  </a:lnTo>
                  <a:lnTo>
                    <a:pt x="109328" y="103520"/>
                  </a:lnTo>
                  <a:lnTo>
                    <a:pt x="162083" y="88413"/>
                  </a:lnTo>
                  <a:lnTo>
                    <a:pt x="224998" y="75217"/>
                  </a:lnTo>
                  <a:lnTo>
                    <a:pt x="269848" y="64878"/>
                  </a:lnTo>
                  <a:lnTo>
                    <a:pt x="315573" y="54019"/>
                  </a:lnTo>
                  <a:lnTo>
                    <a:pt x="361685" y="45509"/>
                  </a:lnTo>
                  <a:lnTo>
                    <a:pt x="407969" y="38042"/>
                  </a:lnTo>
                  <a:lnTo>
                    <a:pt x="454331" y="31039"/>
                  </a:lnTo>
                  <a:lnTo>
                    <a:pt x="500726" y="24242"/>
                  </a:lnTo>
                  <a:lnTo>
                    <a:pt x="547138" y="17537"/>
                  </a:lnTo>
                  <a:lnTo>
                    <a:pt x="592450" y="10873"/>
                  </a:lnTo>
                  <a:lnTo>
                    <a:pt x="654140" y="2012"/>
                  </a:lnTo>
                  <a:lnTo>
                    <a:pt x="705700" y="0"/>
                  </a:lnTo>
                  <a:lnTo>
                    <a:pt x="765979" y="753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654336" y="5583152"/>
              <a:ext cx="387965" cy="275271"/>
            </a:xfrm>
            <a:custGeom>
              <a:avLst/>
              <a:gdLst/>
              <a:ahLst/>
              <a:cxnLst/>
              <a:rect l="0" t="0" r="0" b="0"/>
              <a:pathLst>
                <a:path w="387965" h="275271">
                  <a:moveTo>
                    <a:pt x="0" y="97031"/>
                  </a:moveTo>
                  <a:lnTo>
                    <a:pt x="16989" y="82253"/>
                  </a:lnTo>
                  <a:lnTo>
                    <a:pt x="78195" y="52772"/>
                  </a:lnTo>
                  <a:lnTo>
                    <a:pt x="132650" y="30116"/>
                  </a:lnTo>
                  <a:lnTo>
                    <a:pt x="180046" y="18255"/>
                  </a:lnTo>
                  <a:lnTo>
                    <a:pt x="240292" y="4344"/>
                  </a:lnTo>
                  <a:lnTo>
                    <a:pt x="293662" y="0"/>
                  </a:lnTo>
                  <a:lnTo>
                    <a:pt x="316208" y="3430"/>
                  </a:lnTo>
                  <a:lnTo>
                    <a:pt x="322442" y="10314"/>
                  </a:lnTo>
                  <a:lnTo>
                    <a:pt x="326420" y="32699"/>
                  </a:lnTo>
                  <a:lnTo>
                    <a:pt x="318609" y="55175"/>
                  </a:lnTo>
                  <a:lnTo>
                    <a:pt x="304084" y="75112"/>
                  </a:lnTo>
                  <a:lnTo>
                    <a:pt x="247515" y="123469"/>
                  </a:lnTo>
                  <a:lnTo>
                    <a:pt x="192745" y="165993"/>
                  </a:lnTo>
                  <a:lnTo>
                    <a:pt x="139352" y="206323"/>
                  </a:lnTo>
                  <a:lnTo>
                    <a:pt x="80903" y="249341"/>
                  </a:lnTo>
                  <a:lnTo>
                    <a:pt x="60274" y="267518"/>
                  </a:lnTo>
                  <a:lnTo>
                    <a:pt x="57867" y="272586"/>
                  </a:lnTo>
                  <a:lnTo>
                    <a:pt x="60685" y="274859"/>
                  </a:lnTo>
                  <a:lnTo>
                    <a:pt x="66984" y="275270"/>
                  </a:lnTo>
                  <a:lnTo>
                    <a:pt x="125295" y="248327"/>
                  </a:lnTo>
                  <a:lnTo>
                    <a:pt x="176259" y="222792"/>
                  </a:lnTo>
                  <a:lnTo>
                    <a:pt x="231848" y="193513"/>
                  </a:lnTo>
                  <a:lnTo>
                    <a:pt x="279441" y="168725"/>
                  </a:lnTo>
                  <a:lnTo>
                    <a:pt x="339754" y="140545"/>
                  </a:lnTo>
                  <a:lnTo>
                    <a:pt x="387964" y="10697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7559584" y="5302167"/>
              <a:ext cx="189009" cy="19897"/>
            </a:xfrm>
            <a:custGeom>
              <a:avLst/>
              <a:gdLst/>
              <a:ahLst/>
              <a:cxnLst/>
              <a:rect l="0" t="0" r="0" b="0"/>
              <a:pathLst>
                <a:path w="189009" h="19897">
                  <a:moveTo>
                    <a:pt x="0" y="19896"/>
                  </a:moveTo>
                  <a:lnTo>
                    <a:pt x="55324" y="4033"/>
                  </a:lnTo>
                  <a:lnTo>
                    <a:pt x="109484" y="1195"/>
                  </a:lnTo>
                  <a:lnTo>
                    <a:pt x="166627" y="236"/>
                  </a:lnTo>
                  <a:lnTo>
                    <a:pt x="18900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519793" y="5411593"/>
              <a:ext cx="208904" cy="59688"/>
            </a:xfrm>
            <a:custGeom>
              <a:avLst/>
              <a:gdLst/>
              <a:ahLst/>
              <a:cxnLst/>
              <a:rect l="0" t="0" r="0" b="0"/>
              <a:pathLst>
                <a:path w="208904" h="59688">
                  <a:moveTo>
                    <a:pt x="0" y="59687"/>
                  </a:moveTo>
                  <a:lnTo>
                    <a:pt x="55383" y="45841"/>
                  </a:lnTo>
                  <a:lnTo>
                    <a:pt x="117827" y="25102"/>
                  </a:lnTo>
                  <a:lnTo>
                    <a:pt x="177988" y="8420"/>
                  </a:lnTo>
                  <a:lnTo>
                    <a:pt x="20890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Freeform 86"/>
          <p:cNvSpPr/>
          <p:nvPr/>
        </p:nvSpPr>
        <p:spPr>
          <a:xfrm>
            <a:off x="8047025" y="5143602"/>
            <a:ext cx="320384" cy="257689"/>
          </a:xfrm>
          <a:custGeom>
            <a:avLst/>
            <a:gdLst/>
            <a:ahLst/>
            <a:cxnLst/>
            <a:rect l="0" t="0" r="0" b="0"/>
            <a:pathLst>
              <a:path w="320384" h="257689">
                <a:moveTo>
                  <a:pt x="29843" y="59087"/>
                </a:moveTo>
                <a:lnTo>
                  <a:pt x="40405" y="43245"/>
                </a:lnTo>
                <a:lnTo>
                  <a:pt x="54433" y="32519"/>
                </a:lnTo>
                <a:lnTo>
                  <a:pt x="108038" y="13096"/>
                </a:lnTo>
                <a:lnTo>
                  <a:pt x="162493" y="2434"/>
                </a:lnTo>
                <a:lnTo>
                  <a:pt x="220859" y="0"/>
                </a:lnTo>
                <a:lnTo>
                  <a:pt x="274963" y="1730"/>
                </a:lnTo>
                <a:lnTo>
                  <a:pt x="301634" y="10015"/>
                </a:lnTo>
                <a:lnTo>
                  <a:pt x="310515" y="17530"/>
                </a:lnTo>
                <a:lnTo>
                  <a:pt x="320383" y="37670"/>
                </a:lnTo>
                <a:lnTo>
                  <a:pt x="317488" y="48125"/>
                </a:lnTo>
                <a:lnTo>
                  <a:pt x="299534" y="68584"/>
                </a:lnTo>
                <a:lnTo>
                  <a:pt x="240966" y="107893"/>
                </a:lnTo>
                <a:lnTo>
                  <a:pt x="217627" y="120570"/>
                </a:lnTo>
                <a:lnTo>
                  <a:pt x="163508" y="137714"/>
                </a:lnTo>
                <a:lnTo>
                  <a:pt x="120232" y="151745"/>
                </a:lnTo>
                <a:lnTo>
                  <a:pt x="116629" y="150702"/>
                </a:lnTo>
                <a:lnTo>
                  <a:pt x="117544" y="146691"/>
                </a:lnTo>
                <a:lnTo>
                  <a:pt x="121469" y="140701"/>
                </a:lnTo>
                <a:lnTo>
                  <a:pt x="146464" y="134046"/>
                </a:lnTo>
                <a:lnTo>
                  <a:pt x="201089" y="133247"/>
                </a:lnTo>
                <a:lnTo>
                  <a:pt x="263117" y="142880"/>
                </a:lnTo>
                <a:lnTo>
                  <a:pt x="291531" y="157479"/>
                </a:lnTo>
                <a:lnTo>
                  <a:pt x="303840" y="172452"/>
                </a:lnTo>
                <a:lnTo>
                  <a:pt x="308670" y="181087"/>
                </a:lnTo>
                <a:lnTo>
                  <a:pt x="311089" y="199523"/>
                </a:lnTo>
                <a:lnTo>
                  <a:pt x="310187" y="209082"/>
                </a:lnTo>
                <a:lnTo>
                  <a:pt x="304058" y="217665"/>
                </a:lnTo>
                <a:lnTo>
                  <a:pt x="271239" y="239202"/>
                </a:lnTo>
                <a:lnTo>
                  <a:pt x="238427" y="251969"/>
                </a:lnTo>
                <a:lnTo>
                  <a:pt x="179447" y="256843"/>
                </a:lnTo>
                <a:lnTo>
                  <a:pt x="125383" y="257688"/>
                </a:lnTo>
                <a:lnTo>
                  <a:pt x="62224" y="252692"/>
                </a:lnTo>
                <a:lnTo>
                  <a:pt x="0" y="24809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507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17700" y="50800"/>
            <a:ext cx="6781800" cy="353943"/>
          </a:xfrm>
          <a:prstGeom prst="rect">
            <a:avLst/>
          </a:prstGeom>
          <a:noFill/>
        </p:spPr>
        <p:txBody>
          <a:bodyPr vert="horz" rtlCol="0">
            <a:spAutoFit/>
          </a:bodyPr>
          <a:lstStyle/>
          <a:p>
            <a:pPr algn="ctr"/>
            <a:r>
              <a:rPr lang="en-US" sz="1700" b="1" u="sng" smtClean="0">
                <a:solidFill>
                  <a:srgbClr val="000000"/>
                </a:solidFill>
                <a:latin typeface="Arial - 23"/>
              </a:rPr>
              <a:t>Square &amp; Cube Roots Vocabulary:</a:t>
            </a:r>
            <a:endParaRPr lang="en-US" sz="1700" b="1" u="sng">
              <a:solidFill>
                <a:srgbClr val="000000"/>
              </a:solidFill>
              <a:latin typeface="Arial - 23"/>
            </a:endParaRPr>
          </a:p>
        </p:txBody>
      </p:sp>
      <p:sp>
        <p:nvSpPr>
          <p:cNvPr id="3" name="TextBox 2"/>
          <p:cNvSpPr txBox="1"/>
          <p:nvPr/>
        </p:nvSpPr>
        <p:spPr>
          <a:xfrm>
            <a:off x="32004" y="812800"/>
            <a:ext cx="10197592" cy="677108"/>
          </a:xfrm>
          <a:prstGeom prst="rect">
            <a:avLst/>
          </a:prstGeom>
          <a:noFill/>
        </p:spPr>
        <p:txBody>
          <a:bodyPr vert="horz" rtlCol="0">
            <a:spAutoFit/>
          </a:bodyPr>
          <a:lstStyle/>
          <a:p>
            <a:r>
              <a:rPr lang="en-US" sz="1900" b="1" u="sng" smtClean="0">
                <a:solidFill>
                  <a:srgbClr val="0000FF"/>
                </a:solidFill>
                <a:latin typeface="Arial - 25"/>
              </a:rPr>
              <a:t>Perfect Squares- </a:t>
            </a:r>
            <a:r>
              <a:rPr lang="en-US" sz="1900" smtClean="0">
                <a:solidFill>
                  <a:srgbClr val="0000FF"/>
                </a:solidFill>
                <a:latin typeface="Arial - 25"/>
              </a:rPr>
              <a:t> numbers that when you take the square root, you get a whole number. For example, </a:t>
            </a:r>
            <a:r>
              <a:rPr lang="en-US" sz="1900" smtClean="0">
                <a:solidFill>
                  <a:srgbClr val="0000FF"/>
                </a:solidFill>
                <a:latin typeface="Lucida Sans Unicode - 25"/>
              </a:rPr>
              <a:t>√4 = 2,  √36 = 6</a:t>
            </a:r>
            <a:endParaRPr lang="en-US" sz="1900">
              <a:solidFill>
                <a:srgbClr val="0000FF"/>
              </a:solidFill>
              <a:latin typeface="Lucida Sans Unicode - 25"/>
            </a:endParaRPr>
          </a:p>
        </p:txBody>
      </p:sp>
      <p:sp>
        <p:nvSpPr>
          <p:cNvPr id="4" name="TextBox 3"/>
          <p:cNvSpPr txBox="1"/>
          <p:nvPr/>
        </p:nvSpPr>
        <p:spPr>
          <a:xfrm>
            <a:off x="79756" y="3009900"/>
            <a:ext cx="10203687" cy="1554272"/>
          </a:xfrm>
          <a:prstGeom prst="rect">
            <a:avLst/>
          </a:prstGeom>
          <a:noFill/>
        </p:spPr>
        <p:txBody>
          <a:bodyPr vert="horz" rtlCol="0">
            <a:spAutoFit/>
          </a:bodyPr>
          <a:lstStyle/>
          <a:p>
            <a:r>
              <a:rPr lang="en-US" sz="1900" b="1" u="sng" smtClean="0">
                <a:solidFill>
                  <a:srgbClr val="800080"/>
                </a:solidFill>
                <a:latin typeface="Arial - 25"/>
              </a:rPr>
              <a:t>Square Root:</a:t>
            </a:r>
          </a:p>
          <a:p>
            <a:r>
              <a:rPr lang="en-US" sz="1900" b="1" u="sng" smtClean="0">
                <a:solidFill>
                  <a:srgbClr val="800080"/>
                </a:solidFill>
                <a:latin typeface="Arial - 25"/>
              </a:rPr>
              <a:t>W</a:t>
            </a:r>
            <a:r>
              <a:rPr lang="en-US" sz="1900" smtClean="0">
                <a:solidFill>
                  <a:srgbClr val="800080"/>
                </a:solidFill>
                <a:latin typeface="Arial - 25"/>
              </a:rPr>
              <a:t>hen you take the square root of a number, you are looking for a  number that when you multiply a number by itself, it gives you the  number inside the radical.</a:t>
            </a:r>
          </a:p>
          <a:p>
            <a:endParaRPr lang="en-US" sz="1900" smtClean="0">
              <a:solidFill>
                <a:srgbClr val="800080"/>
              </a:solidFill>
              <a:latin typeface="Arial - 25"/>
            </a:endParaRPr>
          </a:p>
          <a:p>
            <a:r>
              <a:rPr lang="en-US" sz="1900" smtClean="0">
                <a:solidFill>
                  <a:srgbClr val="800080"/>
                </a:solidFill>
                <a:latin typeface="Arial - 25"/>
              </a:rPr>
              <a:t>√81 = what number when you multiply it by itself, or square it, you get 81?</a:t>
            </a:r>
            <a:endParaRPr lang="en-US" sz="1900">
              <a:solidFill>
                <a:srgbClr val="800080"/>
              </a:solidFill>
              <a:latin typeface="Arial - 25"/>
            </a:endParaRPr>
          </a:p>
        </p:txBody>
      </p:sp>
      <p:sp>
        <p:nvSpPr>
          <p:cNvPr id="5" name="TextBox 4"/>
          <p:cNvSpPr txBox="1"/>
          <p:nvPr/>
        </p:nvSpPr>
        <p:spPr>
          <a:xfrm>
            <a:off x="76200" y="1993900"/>
            <a:ext cx="10287000" cy="677108"/>
          </a:xfrm>
          <a:prstGeom prst="rect">
            <a:avLst/>
          </a:prstGeom>
          <a:noFill/>
        </p:spPr>
        <p:txBody>
          <a:bodyPr vert="horz" rtlCol="0">
            <a:spAutoFit/>
          </a:bodyPr>
          <a:lstStyle/>
          <a:p>
            <a:r>
              <a:rPr lang="en-US" sz="1900" b="1" u="sng" smtClean="0">
                <a:solidFill>
                  <a:srgbClr val="FF0000"/>
                </a:solidFill>
                <a:latin typeface="Arial - 25"/>
              </a:rPr>
              <a:t>Squared- A number being raised to the 2nd power; a number being multiplied by itself one time. Ex: x2 = (x)(x)    Ex: 52 = (5)(5) = 25</a:t>
            </a:r>
            <a:endParaRPr lang="en-US" sz="1900" baseline="70000">
              <a:solidFill>
                <a:srgbClr val="FF0000"/>
              </a:solidFill>
              <a:latin typeface="Arial - 25"/>
            </a:endParaRPr>
          </a:p>
        </p:txBody>
      </p:sp>
      <p:grpSp>
        <p:nvGrpSpPr>
          <p:cNvPr id="8" name="Group 7"/>
          <p:cNvGrpSpPr/>
          <p:nvPr/>
        </p:nvGrpSpPr>
        <p:grpSpPr>
          <a:xfrm>
            <a:off x="254000" y="139700"/>
            <a:ext cx="1559052" cy="406655"/>
            <a:chOff x="254000" y="139700"/>
            <a:chExt cx="1559052" cy="406655"/>
          </a:xfrm>
        </p:grpSpPr>
        <p:sp>
          <p:nvSpPr>
            <p:cNvPr id="6" name="TextBox 5"/>
            <p:cNvSpPr txBox="1"/>
            <p:nvPr/>
          </p:nvSpPr>
          <p:spPr>
            <a:xfrm>
              <a:off x="269748" y="1905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7" name="Freeform 6"/>
            <p:cNvSpPr/>
            <p:nvPr/>
          </p:nvSpPr>
          <p:spPr>
            <a:xfrm>
              <a:off x="254000" y="1397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017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0" y="457200"/>
            <a:ext cx="2590800" cy="630942"/>
          </a:xfrm>
          <a:prstGeom prst="rect">
            <a:avLst/>
          </a:prstGeom>
          <a:noFill/>
        </p:spPr>
        <p:txBody>
          <a:bodyPr vert="horz" rtlCol="0">
            <a:spAutoFit/>
          </a:bodyPr>
          <a:lstStyle/>
          <a:p>
            <a:r>
              <a:rPr lang="en-US" sz="3500" smtClean="0">
                <a:solidFill>
                  <a:srgbClr val="FF0000"/>
                </a:solidFill>
                <a:latin typeface="Blackadder ITC - 47"/>
              </a:rPr>
              <a:t>Identify </a:t>
            </a:r>
            <a:endParaRPr lang="en-US" sz="3500">
              <a:solidFill>
                <a:srgbClr val="FF0000"/>
              </a:solidFill>
              <a:latin typeface="Blackadder ITC - 47"/>
            </a:endParaRPr>
          </a:p>
        </p:txBody>
      </p:sp>
      <p:sp>
        <p:nvSpPr>
          <p:cNvPr id="3" name="TextBox 2"/>
          <p:cNvSpPr txBox="1"/>
          <p:nvPr/>
        </p:nvSpPr>
        <p:spPr>
          <a:xfrm>
            <a:off x="990600" y="20574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4" name="TextBox 3"/>
          <p:cNvSpPr txBox="1"/>
          <p:nvPr/>
        </p:nvSpPr>
        <p:spPr>
          <a:xfrm>
            <a:off x="3517900" y="20193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5" name="TextBox 4"/>
          <p:cNvSpPr txBox="1"/>
          <p:nvPr/>
        </p:nvSpPr>
        <p:spPr>
          <a:xfrm>
            <a:off x="6527800" y="20447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6" name="TextBox 5"/>
          <p:cNvSpPr txBox="1"/>
          <p:nvPr/>
        </p:nvSpPr>
        <p:spPr>
          <a:xfrm>
            <a:off x="1054100" y="1625600"/>
            <a:ext cx="7518400" cy="492443"/>
          </a:xfrm>
          <a:prstGeom prst="rect">
            <a:avLst/>
          </a:prstGeom>
          <a:noFill/>
        </p:spPr>
        <p:txBody>
          <a:bodyPr vert="horz" rtlCol="0">
            <a:spAutoFit/>
          </a:bodyPr>
          <a:lstStyle/>
          <a:p>
            <a:r>
              <a:rPr lang="en-US" sz="2600" smtClean="0">
                <a:solidFill>
                  <a:srgbClr val="000000"/>
                </a:solidFill>
                <a:latin typeface="Lucida Sans Unicode - 35"/>
              </a:rPr>
              <a:t>∛1              ∛125             ∛64</a:t>
            </a:r>
            <a:endParaRPr lang="en-US" sz="2600">
              <a:solidFill>
                <a:srgbClr val="000000"/>
              </a:solidFill>
              <a:latin typeface="Lucida Sans Unicode - 35"/>
            </a:endParaRPr>
          </a:p>
        </p:txBody>
      </p:sp>
      <p:cxnSp>
        <p:nvCxnSpPr>
          <p:cNvPr id="7" name="Straight Connector 6"/>
          <p:cNvCxnSpPr/>
          <p:nvPr/>
        </p:nvCxnSpPr>
        <p:spPr>
          <a:xfrm>
            <a:off x="1485900" y="1689100"/>
            <a:ext cx="4191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41800" y="1701800"/>
            <a:ext cx="825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42200" y="16891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572500" y="139700"/>
            <a:ext cx="1559052" cy="406655"/>
            <a:chOff x="8572500" y="139700"/>
            <a:chExt cx="1559052" cy="406655"/>
          </a:xfrm>
        </p:grpSpPr>
        <p:sp>
          <p:nvSpPr>
            <p:cNvPr id="10" name="TextBox 9"/>
            <p:cNvSpPr txBox="1"/>
            <p:nvPr/>
          </p:nvSpPr>
          <p:spPr>
            <a:xfrm>
              <a:off x="8588248" y="1905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1" name="Freeform 10"/>
            <p:cNvSpPr/>
            <p:nvPr/>
          </p:nvSpPr>
          <p:spPr>
            <a:xfrm>
              <a:off x="8572500" y="1397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2"/>
          <p:cNvSpPr/>
          <p:nvPr/>
        </p:nvSpPr>
        <p:spPr>
          <a:xfrm>
            <a:off x="2327051" y="2297937"/>
            <a:ext cx="19487" cy="318330"/>
          </a:xfrm>
          <a:custGeom>
            <a:avLst/>
            <a:gdLst/>
            <a:ahLst/>
            <a:cxnLst/>
            <a:rect l="0" t="0" r="0" b="0"/>
            <a:pathLst>
              <a:path w="19487" h="318330">
                <a:moveTo>
                  <a:pt x="9948" y="0"/>
                </a:moveTo>
                <a:lnTo>
                  <a:pt x="18513" y="60665"/>
                </a:lnTo>
                <a:lnTo>
                  <a:pt x="19486" y="112663"/>
                </a:lnTo>
                <a:lnTo>
                  <a:pt x="14493" y="164791"/>
                </a:lnTo>
                <a:lnTo>
                  <a:pt x="10846" y="223975"/>
                </a:lnTo>
                <a:lnTo>
                  <a:pt x="13073" y="278240"/>
                </a:lnTo>
                <a:lnTo>
                  <a:pt x="15347" y="291603"/>
                </a:lnTo>
                <a:lnTo>
                  <a:pt x="14653" y="300512"/>
                </a:lnTo>
                <a:lnTo>
                  <a:pt x="11979" y="306451"/>
                </a:lnTo>
                <a:lnTo>
                  <a:pt x="0" y="31832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08722" y="2935199"/>
            <a:ext cx="251698" cy="276126"/>
          </a:xfrm>
          <a:custGeom>
            <a:avLst/>
            <a:gdLst/>
            <a:ahLst/>
            <a:cxnLst/>
            <a:rect l="0" t="0" r="0" b="0"/>
            <a:pathLst>
              <a:path w="251698" h="276126">
                <a:moveTo>
                  <a:pt x="0" y="39187"/>
                </a:moveTo>
                <a:lnTo>
                  <a:pt x="59930" y="13194"/>
                </a:lnTo>
                <a:lnTo>
                  <a:pt x="102474" y="2449"/>
                </a:lnTo>
                <a:lnTo>
                  <a:pt x="153125" y="0"/>
                </a:lnTo>
                <a:lnTo>
                  <a:pt x="173428" y="5559"/>
                </a:lnTo>
                <a:lnTo>
                  <a:pt x="181938" y="10137"/>
                </a:lnTo>
                <a:lnTo>
                  <a:pt x="194340" y="24066"/>
                </a:lnTo>
                <a:lnTo>
                  <a:pt x="199194" y="32422"/>
                </a:lnTo>
                <a:lnTo>
                  <a:pt x="200220" y="41309"/>
                </a:lnTo>
                <a:lnTo>
                  <a:pt x="195465" y="60026"/>
                </a:lnTo>
                <a:lnTo>
                  <a:pt x="183035" y="76451"/>
                </a:lnTo>
                <a:lnTo>
                  <a:pt x="142756" y="105007"/>
                </a:lnTo>
                <a:lnTo>
                  <a:pt x="107904" y="121782"/>
                </a:lnTo>
                <a:lnTo>
                  <a:pt x="166038" y="129864"/>
                </a:lnTo>
                <a:lnTo>
                  <a:pt x="192063" y="136964"/>
                </a:lnTo>
                <a:lnTo>
                  <a:pt x="210998" y="147489"/>
                </a:lnTo>
                <a:lnTo>
                  <a:pt x="234087" y="171123"/>
                </a:lnTo>
                <a:lnTo>
                  <a:pt x="249648" y="199127"/>
                </a:lnTo>
                <a:lnTo>
                  <a:pt x="251697" y="218592"/>
                </a:lnTo>
                <a:lnTo>
                  <a:pt x="250696" y="228425"/>
                </a:lnTo>
                <a:lnTo>
                  <a:pt x="240742" y="245245"/>
                </a:lnTo>
                <a:lnTo>
                  <a:pt x="233445" y="252826"/>
                </a:lnTo>
                <a:lnTo>
                  <a:pt x="196771" y="268775"/>
                </a:lnTo>
                <a:lnTo>
                  <a:pt x="135972" y="276125"/>
                </a:lnTo>
                <a:lnTo>
                  <a:pt x="83189" y="274629"/>
                </a:lnTo>
                <a:lnTo>
                  <a:pt x="50808" y="264060"/>
                </a:lnTo>
                <a:lnTo>
                  <a:pt x="9948" y="24809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048513" y="3461828"/>
            <a:ext cx="18514" cy="268591"/>
          </a:xfrm>
          <a:custGeom>
            <a:avLst/>
            <a:gdLst/>
            <a:ahLst/>
            <a:cxnLst/>
            <a:rect l="0" t="0" r="0" b="0"/>
            <a:pathLst>
              <a:path w="18514" h="268591">
                <a:moveTo>
                  <a:pt x="9948" y="0"/>
                </a:moveTo>
                <a:lnTo>
                  <a:pt x="18513" y="60664"/>
                </a:lnTo>
                <a:lnTo>
                  <a:pt x="11681" y="115595"/>
                </a:lnTo>
                <a:lnTo>
                  <a:pt x="2635" y="169021"/>
                </a:lnTo>
                <a:lnTo>
                  <a:pt x="521" y="222149"/>
                </a:lnTo>
                <a:lnTo>
                  <a:pt x="0" y="2685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p:cNvGrpSpPr/>
          <p:nvPr/>
        </p:nvGrpSpPr>
        <p:grpSpPr>
          <a:xfrm>
            <a:off x="4843840" y="2417311"/>
            <a:ext cx="721887" cy="318330"/>
            <a:chOff x="4843840" y="2417311"/>
            <a:chExt cx="721887" cy="318330"/>
          </a:xfrm>
        </p:grpSpPr>
        <p:sp>
          <p:nvSpPr>
            <p:cNvPr id="16" name="Freeform 15"/>
            <p:cNvSpPr/>
            <p:nvPr/>
          </p:nvSpPr>
          <p:spPr>
            <a:xfrm>
              <a:off x="4843840" y="2417311"/>
              <a:ext cx="69636" cy="318330"/>
            </a:xfrm>
            <a:custGeom>
              <a:avLst/>
              <a:gdLst/>
              <a:ahLst/>
              <a:cxnLst/>
              <a:rect l="0" t="0" r="0" b="0"/>
              <a:pathLst>
                <a:path w="69636" h="318330">
                  <a:moveTo>
                    <a:pt x="69635" y="0"/>
                  </a:moveTo>
                  <a:lnTo>
                    <a:pt x="59073" y="15843"/>
                  </a:lnTo>
                  <a:lnTo>
                    <a:pt x="48021" y="79158"/>
                  </a:lnTo>
                  <a:lnTo>
                    <a:pt x="41416" y="137834"/>
                  </a:lnTo>
                  <a:lnTo>
                    <a:pt x="32170" y="200432"/>
                  </a:lnTo>
                  <a:lnTo>
                    <a:pt x="16449" y="257527"/>
                  </a:lnTo>
                  <a:lnTo>
                    <a:pt x="0" y="31832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978671" y="2450907"/>
              <a:ext cx="243186" cy="266733"/>
            </a:xfrm>
            <a:custGeom>
              <a:avLst/>
              <a:gdLst/>
              <a:ahLst/>
              <a:cxnLst/>
              <a:rect l="0" t="0" r="0" b="0"/>
              <a:pathLst>
                <a:path w="243186" h="266733">
                  <a:moveTo>
                    <a:pt x="34281" y="95725"/>
                  </a:moveTo>
                  <a:lnTo>
                    <a:pt x="34281" y="74601"/>
                  </a:lnTo>
                  <a:lnTo>
                    <a:pt x="40176" y="58336"/>
                  </a:lnTo>
                  <a:lnTo>
                    <a:pt x="51270" y="43738"/>
                  </a:lnTo>
                  <a:lnTo>
                    <a:pt x="88358" y="16354"/>
                  </a:lnTo>
                  <a:lnTo>
                    <a:pt x="112476" y="5183"/>
                  </a:lnTo>
                  <a:lnTo>
                    <a:pt x="150910" y="0"/>
                  </a:lnTo>
                  <a:lnTo>
                    <a:pt x="189193" y="6079"/>
                  </a:lnTo>
                  <a:lnTo>
                    <a:pt x="211451" y="15723"/>
                  </a:lnTo>
                  <a:lnTo>
                    <a:pt x="226502" y="33273"/>
                  </a:lnTo>
                  <a:lnTo>
                    <a:pt x="232062" y="44142"/>
                  </a:lnTo>
                  <a:lnTo>
                    <a:pt x="235294" y="68010"/>
                  </a:lnTo>
                  <a:lnTo>
                    <a:pt x="231940" y="93355"/>
                  </a:lnTo>
                  <a:lnTo>
                    <a:pt x="205665" y="153571"/>
                  </a:lnTo>
                  <a:lnTo>
                    <a:pt x="181223" y="179429"/>
                  </a:lnTo>
                  <a:lnTo>
                    <a:pt x="127565" y="220663"/>
                  </a:lnTo>
                  <a:lnTo>
                    <a:pt x="76779" y="253410"/>
                  </a:lnTo>
                  <a:lnTo>
                    <a:pt x="39750" y="266732"/>
                  </a:lnTo>
                  <a:lnTo>
                    <a:pt x="16816" y="265311"/>
                  </a:lnTo>
                  <a:lnTo>
                    <a:pt x="6058" y="261837"/>
                  </a:lnTo>
                  <a:lnTo>
                    <a:pt x="1097" y="256205"/>
                  </a:lnTo>
                  <a:lnTo>
                    <a:pt x="0" y="249135"/>
                  </a:lnTo>
                  <a:lnTo>
                    <a:pt x="1479" y="241105"/>
                  </a:lnTo>
                  <a:lnTo>
                    <a:pt x="5781" y="234647"/>
                  </a:lnTo>
                  <a:lnTo>
                    <a:pt x="19404" y="224523"/>
                  </a:lnTo>
                  <a:lnTo>
                    <a:pt x="50997" y="217891"/>
                  </a:lnTo>
                  <a:lnTo>
                    <a:pt x="108118" y="215650"/>
                  </a:lnTo>
                  <a:lnTo>
                    <a:pt x="171265" y="220452"/>
                  </a:lnTo>
                  <a:lnTo>
                    <a:pt x="224966" y="224441"/>
                  </a:lnTo>
                  <a:lnTo>
                    <a:pt x="243185" y="22504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320938" y="2447154"/>
              <a:ext cx="244789" cy="240811"/>
            </a:xfrm>
            <a:custGeom>
              <a:avLst/>
              <a:gdLst/>
              <a:ahLst/>
              <a:cxnLst/>
              <a:rect l="0" t="0" r="0" b="0"/>
              <a:pathLst>
                <a:path w="244789" h="240811">
                  <a:moveTo>
                    <a:pt x="209299" y="0"/>
                  </a:moveTo>
                  <a:lnTo>
                    <a:pt x="198737" y="10562"/>
                  </a:lnTo>
                  <a:lnTo>
                    <a:pt x="181761" y="15747"/>
                  </a:lnTo>
                  <a:lnTo>
                    <a:pt x="159479" y="16947"/>
                  </a:lnTo>
                  <a:lnTo>
                    <a:pt x="96110" y="5807"/>
                  </a:lnTo>
                  <a:lnTo>
                    <a:pt x="56633" y="1721"/>
                  </a:lnTo>
                  <a:lnTo>
                    <a:pt x="36075" y="6660"/>
                  </a:lnTo>
                  <a:lnTo>
                    <a:pt x="4864" y="27843"/>
                  </a:lnTo>
                  <a:lnTo>
                    <a:pt x="1164" y="35142"/>
                  </a:lnTo>
                  <a:lnTo>
                    <a:pt x="0" y="52094"/>
                  </a:lnTo>
                  <a:lnTo>
                    <a:pt x="4553" y="59046"/>
                  </a:lnTo>
                  <a:lnTo>
                    <a:pt x="21402" y="69718"/>
                  </a:lnTo>
                  <a:lnTo>
                    <a:pt x="55744" y="76660"/>
                  </a:lnTo>
                  <a:lnTo>
                    <a:pt x="112197" y="74271"/>
                  </a:lnTo>
                  <a:lnTo>
                    <a:pt x="168626" y="83814"/>
                  </a:lnTo>
                  <a:lnTo>
                    <a:pt x="206090" y="98398"/>
                  </a:lnTo>
                  <a:lnTo>
                    <a:pt x="232910" y="116720"/>
                  </a:lnTo>
                  <a:lnTo>
                    <a:pt x="241899" y="135511"/>
                  </a:lnTo>
                  <a:lnTo>
                    <a:pt x="244788" y="157494"/>
                  </a:lnTo>
                  <a:lnTo>
                    <a:pt x="242388" y="178318"/>
                  </a:lnTo>
                  <a:lnTo>
                    <a:pt x="231742" y="195678"/>
                  </a:lnTo>
                  <a:lnTo>
                    <a:pt x="204159" y="217880"/>
                  </a:lnTo>
                  <a:lnTo>
                    <a:pt x="155229" y="239906"/>
                  </a:lnTo>
                  <a:lnTo>
                    <a:pt x="110871" y="240810"/>
                  </a:lnTo>
                  <a:lnTo>
                    <a:pt x="50792" y="232318"/>
                  </a:lnTo>
                  <a:lnTo>
                    <a:pt x="20291"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4406138" y="2996484"/>
            <a:ext cx="569073" cy="624509"/>
            <a:chOff x="4406138" y="2996484"/>
            <a:chExt cx="569073" cy="624509"/>
          </a:xfrm>
        </p:grpSpPr>
        <p:sp>
          <p:nvSpPr>
            <p:cNvPr id="20" name="Freeform 19"/>
            <p:cNvSpPr/>
            <p:nvPr/>
          </p:nvSpPr>
          <p:spPr>
            <a:xfrm>
              <a:off x="4406138" y="2996484"/>
              <a:ext cx="258771" cy="244332"/>
            </a:xfrm>
            <a:custGeom>
              <a:avLst/>
              <a:gdLst/>
              <a:ahLst/>
              <a:cxnLst/>
              <a:rect l="0" t="0" r="0" b="0"/>
              <a:pathLst>
                <a:path w="258771" h="244332">
                  <a:moveTo>
                    <a:pt x="0" y="27641"/>
                  </a:moveTo>
                  <a:lnTo>
                    <a:pt x="41537" y="5230"/>
                  </a:lnTo>
                  <a:lnTo>
                    <a:pt x="80713" y="0"/>
                  </a:lnTo>
                  <a:lnTo>
                    <a:pt x="143463" y="5069"/>
                  </a:lnTo>
                  <a:lnTo>
                    <a:pt x="206129" y="10164"/>
                  </a:lnTo>
                  <a:lnTo>
                    <a:pt x="220317" y="12674"/>
                  </a:lnTo>
                  <a:lnTo>
                    <a:pt x="230882" y="17663"/>
                  </a:lnTo>
                  <a:lnTo>
                    <a:pt x="245567" y="32049"/>
                  </a:lnTo>
                  <a:lnTo>
                    <a:pt x="247714" y="40528"/>
                  </a:lnTo>
                  <a:lnTo>
                    <a:pt x="244206" y="58791"/>
                  </a:lnTo>
                  <a:lnTo>
                    <a:pt x="229383" y="75013"/>
                  </a:lnTo>
                  <a:lnTo>
                    <a:pt x="189123" y="98159"/>
                  </a:lnTo>
                  <a:lnTo>
                    <a:pt x="141297" y="112270"/>
                  </a:lnTo>
                  <a:lnTo>
                    <a:pt x="115485" y="114993"/>
                  </a:lnTo>
                  <a:lnTo>
                    <a:pt x="110149" y="113509"/>
                  </a:lnTo>
                  <a:lnTo>
                    <a:pt x="109907" y="110308"/>
                  </a:lnTo>
                  <a:lnTo>
                    <a:pt x="113063" y="105964"/>
                  </a:lnTo>
                  <a:lnTo>
                    <a:pt x="133346" y="94569"/>
                  </a:lnTo>
                  <a:lnTo>
                    <a:pt x="165638" y="89474"/>
                  </a:lnTo>
                  <a:lnTo>
                    <a:pt x="197926" y="93245"/>
                  </a:lnTo>
                  <a:lnTo>
                    <a:pt x="228493" y="106643"/>
                  </a:lnTo>
                  <a:lnTo>
                    <a:pt x="253271" y="129895"/>
                  </a:lnTo>
                  <a:lnTo>
                    <a:pt x="257272" y="140023"/>
                  </a:lnTo>
                  <a:lnTo>
                    <a:pt x="258770" y="163066"/>
                  </a:lnTo>
                  <a:lnTo>
                    <a:pt x="252804" y="182149"/>
                  </a:lnTo>
                  <a:lnTo>
                    <a:pt x="241678" y="198000"/>
                  </a:lnTo>
                  <a:lnTo>
                    <a:pt x="216772" y="218247"/>
                  </a:lnTo>
                  <a:lnTo>
                    <a:pt x="168838" y="239198"/>
                  </a:lnTo>
                  <a:lnTo>
                    <a:pt x="128626" y="244331"/>
                  </a:lnTo>
                  <a:lnTo>
                    <a:pt x="92271" y="240571"/>
                  </a:lnTo>
                  <a:lnTo>
                    <a:pt x="73800" y="232439"/>
                  </a:lnTo>
                  <a:lnTo>
                    <a:pt x="43930" y="209206"/>
                  </a:lnTo>
                  <a:lnTo>
                    <a:pt x="40339" y="203950"/>
                  </a:lnTo>
                  <a:lnTo>
                    <a:pt x="39051" y="199341"/>
                  </a:lnTo>
                  <a:lnTo>
                    <a:pt x="39791" y="18680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694623" y="3392315"/>
              <a:ext cx="280588" cy="228678"/>
            </a:xfrm>
            <a:custGeom>
              <a:avLst/>
              <a:gdLst/>
              <a:ahLst/>
              <a:cxnLst/>
              <a:rect l="0" t="0" r="0" b="0"/>
              <a:pathLst>
                <a:path w="280588" h="228678">
                  <a:moveTo>
                    <a:pt x="268590" y="9826"/>
                  </a:moveTo>
                  <a:lnTo>
                    <a:pt x="242554" y="2990"/>
                  </a:lnTo>
                  <a:lnTo>
                    <a:pt x="189432" y="493"/>
                  </a:lnTo>
                  <a:lnTo>
                    <a:pt x="136037" y="0"/>
                  </a:lnTo>
                  <a:lnTo>
                    <a:pt x="101468" y="5195"/>
                  </a:lnTo>
                  <a:lnTo>
                    <a:pt x="70224" y="19016"/>
                  </a:lnTo>
                  <a:lnTo>
                    <a:pt x="23846" y="56474"/>
                  </a:lnTo>
                  <a:lnTo>
                    <a:pt x="8785" y="81492"/>
                  </a:lnTo>
                  <a:lnTo>
                    <a:pt x="9172" y="88552"/>
                  </a:lnTo>
                  <a:lnTo>
                    <a:pt x="12747" y="94364"/>
                  </a:lnTo>
                  <a:lnTo>
                    <a:pt x="18446" y="99344"/>
                  </a:lnTo>
                  <a:lnTo>
                    <a:pt x="24456" y="100453"/>
                  </a:lnTo>
                  <a:lnTo>
                    <a:pt x="30673" y="98982"/>
                  </a:lnTo>
                  <a:lnTo>
                    <a:pt x="67096" y="86018"/>
                  </a:lnTo>
                  <a:lnTo>
                    <a:pt x="129860" y="77377"/>
                  </a:lnTo>
                  <a:lnTo>
                    <a:pt x="156088" y="74113"/>
                  </a:lnTo>
                  <a:lnTo>
                    <a:pt x="195711" y="79596"/>
                  </a:lnTo>
                  <a:lnTo>
                    <a:pt x="256687" y="106879"/>
                  </a:lnTo>
                  <a:lnTo>
                    <a:pt x="271774" y="125543"/>
                  </a:lnTo>
                  <a:lnTo>
                    <a:pt x="277345" y="136710"/>
                  </a:lnTo>
                  <a:lnTo>
                    <a:pt x="280587" y="157959"/>
                  </a:lnTo>
                  <a:lnTo>
                    <a:pt x="279904" y="168268"/>
                  </a:lnTo>
                  <a:lnTo>
                    <a:pt x="270303" y="185618"/>
                  </a:lnTo>
                  <a:lnTo>
                    <a:pt x="252772" y="200697"/>
                  </a:lnTo>
                  <a:lnTo>
                    <a:pt x="212936" y="219404"/>
                  </a:lnTo>
                  <a:lnTo>
                    <a:pt x="153411" y="226845"/>
                  </a:lnTo>
                  <a:lnTo>
                    <a:pt x="103668" y="228135"/>
                  </a:lnTo>
                  <a:lnTo>
                    <a:pt x="41970" y="228570"/>
                  </a:lnTo>
                  <a:lnTo>
                    <a:pt x="0" y="22867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7468924" y="3382245"/>
            <a:ext cx="349304" cy="338226"/>
            <a:chOff x="7468924" y="3382245"/>
            <a:chExt cx="349304" cy="338226"/>
          </a:xfrm>
        </p:grpSpPr>
        <p:sp>
          <p:nvSpPr>
            <p:cNvPr id="23" name="Freeform 22"/>
            <p:cNvSpPr/>
            <p:nvPr/>
          </p:nvSpPr>
          <p:spPr>
            <a:xfrm>
              <a:off x="7468924" y="3382245"/>
              <a:ext cx="349304" cy="169108"/>
            </a:xfrm>
            <a:custGeom>
              <a:avLst/>
              <a:gdLst/>
              <a:ahLst/>
              <a:cxnLst/>
              <a:rect l="0" t="0" r="0" b="0"/>
              <a:pathLst>
                <a:path w="349304" h="169108">
                  <a:moveTo>
                    <a:pt x="239877" y="0"/>
                  </a:moveTo>
                  <a:lnTo>
                    <a:pt x="195810" y="41856"/>
                  </a:lnTo>
                  <a:lnTo>
                    <a:pt x="137813" y="74965"/>
                  </a:lnTo>
                  <a:lnTo>
                    <a:pt x="84786" y="104584"/>
                  </a:lnTo>
                  <a:lnTo>
                    <a:pt x="24674" y="133310"/>
                  </a:lnTo>
                  <a:lnTo>
                    <a:pt x="2751" y="146200"/>
                  </a:lnTo>
                  <a:lnTo>
                    <a:pt x="0" y="151627"/>
                  </a:lnTo>
                  <a:lnTo>
                    <a:pt x="2587" y="156350"/>
                  </a:lnTo>
                  <a:lnTo>
                    <a:pt x="8734" y="160604"/>
                  </a:lnTo>
                  <a:lnTo>
                    <a:pt x="64038" y="167432"/>
                  </a:lnTo>
                  <a:lnTo>
                    <a:pt x="119830" y="168780"/>
                  </a:lnTo>
                  <a:lnTo>
                    <a:pt x="173425" y="169047"/>
                  </a:lnTo>
                  <a:lnTo>
                    <a:pt x="223872" y="169093"/>
                  </a:lnTo>
                  <a:lnTo>
                    <a:pt x="275540" y="169107"/>
                  </a:lnTo>
                  <a:lnTo>
                    <a:pt x="336532" y="161238"/>
                  </a:lnTo>
                  <a:lnTo>
                    <a:pt x="349303" y="15916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709415" y="3422036"/>
              <a:ext cx="9334" cy="298435"/>
            </a:xfrm>
            <a:custGeom>
              <a:avLst/>
              <a:gdLst/>
              <a:ahLst/>
              <a:cxnLst/>
              <a:rect l="0" t="0" r="0" b="0"/>
              <a:pathLst>
                <a:path w="9334" h="298435">
                  <a:moveTo>
                    <a:pt x="9333" y="0"/>
                  </a:moveTo>
                  <a:lnTo>
                    <a:pt x="6385" y="61980"/>
                  </a:lnTo>
                  <a:lnTo>
                    <a:pt x="1460" y="113053"/>
                  </a:lnTo>
                  <a:lnTo>
                    <a:pt x="0" y="164292"/>
                  </a:lnTo>
                  <a:lnTo>
                    <a:pt x="2515" y="222213"/>
                  </a:lnTo>
                  <a:lnTo>
                    <a:pt x="7313" y="275850"/>
                  </a:lnTo>
                  <a:lnTo>
                    <a:pt x="9333" y="2984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4710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00" y="190500"/>
            <a:ext cx="6731000" cy="630942"/>
          </a:xfrm>
          <a:prstGeom prst="rect">
            <a:avLst/>
          </a:prstGeom>
          <a:noFill/>
        </p:spPr>
        <p:txBody>
          <a:bodyPr vert="horz" rtlCol="0">
            <a:spAutoFit/>
          </a:bodyPr>
          <a:lstStyle/>
          <a:p>
            <a:r>
              <a:rPr lang="en-US" sz="3500" smtClean="0">
                <a:solidFill>
                  <a:srgbClr val="8000FF"/>
                </a:solidFill>
                <a:latin typeface="Eras Bold ITC - 47"/>
              </a:rPr>
              <a:t>Your Turn- Identify </a:t>
            </a:r>
            <a:endParaRPr lang="en-US" sz="3500">
              <a:solidFill>
                <a:srgbClr val="8000FF"/>
              </a:solidFill>
              <a:latin typeface="Eras Bold ITC - 47"/>
            </a:endParaRPr>
          </a:p>
        </p:txBody>
      </p:sp>
      <p:sp>
        <p:nvSpPr>
          <p:cNvPr id="3" name="TextBox 2"/>
          <p:cNvSpPr txBox="1"/>
          <p:nvPr/>
        </p:nvSpPr>
        <p:spPr>
          <a:xfrm>
            <a:off x="990600" y="20574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4" name="TextBox 3"/>
          <p:cNvSpPr txBox="1"/>
          <p:nvPr/>
        </p:nvSpPr>
        <p:spPr>
          <a:xfrm>
            <a:off x="3517900" y="20193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5" name="TextBox 4"/>
          <p:cNvSpPr txBox="1"/>
          <p:nvPr/>
        </p:nvSpPr>
        <p:spPr>
          <a:xfrm>
            <a:off x="6527800" y="2044700"/>
            <a:ext cx="2540000" cy="1338828"/>
          </a:xfrm>
          <a:prstGeom prst="rect">
            <a:avLst/>
          </a:prstGeom>
          <a:noFill/>
        </p:spPr>
        <p:txBody>
          <a:bodyPr vert="horz" rtlCol="0">
            <a:spAutoFit/>
          </a:bodyPr>
          <a:lstStyle/>
          <a:p>
            <a:endParaRPr lang="en-US" smtClean="0"/>
          </a:p>
          <a:p>
            <a:r>
              <a:rPr lang="en-US" smtClean="0"/>
              <a:t>r</a:t>
            </a:r>
            <a:r>
              <a:rPr lang="en-US" sz="1500" smtClean="0">
                <a:solidFill>
                  <a:srgbClr val="000000"/>
                </a:solidFill>
                <a:latin typeface="Arial - 20"/>
              </a:rPr>
              <a:t>adicand:_____</a:t>
            </a:r>
          </a:p>
          <a:p>
            <a:r>
              <a:rPr lang="en-US" sz="1500" smtClean="0">
                <a:solidFill>
                  <a:srgbClr val="000000"/>
                </a:solidFill>
                <a:latin typeface="Arial - 20"/>
              </a:rPr>
              <a:t>index:_______</a:t>
            </a:r>
          </a:p>
          <a:p>
            <a:r>
              <a:rPr lang="en-US" sz="1500" smtClean="0">
                <a:solidFill>
                  <a:srgbClr val="000000"/>
                </a:solidFill>
                <a:latin typeface="Arial - 20"/>
              </a:rPr>
              <a:t>value:______</a:t>
            </a:r>
          </a:p>
          <a:p>
            <a:endParaRPr lang="en-US" sz="1500">
              <a:solidFill>
                <a:srgbClr val="000000"/>
              </a:solidFill>
              <a:latin typeface="Arial - 20"/>
            </a:endParaRPr>
          </a:p>
        </p:txBody>
      </p:sp>
      <p:sp>
        <p:nvSpPr>
          <p:cNvPr id="6" name="TextBox 5"/>
          <p:cNvSpPr txBox="1"/>
          <p:nvPr/>
        </p:nvSpPr>
        <p:spPr>
          <a:xfrm>
            <a:off x="876300" y="1562100"/>
            <a:ext cx="7518400" cy="492443"/>
          </a:xfrm>
          <a:prstGeom prst="rect">
            <a:avLst/>
          </a:prstGeom>
          <a:noFill/>
        </p:spPr>
        <p:txBody>
          <a:bodyPr vert="horz" rtlCol="0">
            <a:spAutoFit/>
          </a:bodyPr>
          <a:lstStyle/>
          <a:p>
            <a:r>
              <a:rPr lang="en-US" sz="2600" smtClean="0">
                <a:solidFill>
                  <a:srgbClr val="000000"/>
                </a:solidFill>
                <a:latin typeface="Lucida Sans Unicode - 35"/>
              </a:rPr>
              <a:t>∛27              ∛8             ∛729</a:t>
            </a:r>
            <a:endParaRPr lang="en-US" sz="2600">
              <a:solidFill>
                <a:srgbClr val="000000"/>
              </a:solidFill>
              <a:latin typeface="Lucida Sans Unicode - 35"/>
            </a:endParaRPr>
          </a:p>
        </p:txBody>
      </p:sp>
      <p:cxnSp>
        <p:nvCxnSpPr>
          <p:cNvPr id="7" name="Straight Connector 6"/>
          <p:cNvCxnSpPr/>
          <p:nvPr/>
        </p:nvCxnSpPr>
        <p:spPr>
          <a:xfrm>
            <a:off x="4381500" y="1625600"/>
            <a:ext cx="4191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5000" y="1612900"/>
            <a:ext cx="825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46200" y="16129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648700" y="139700"/>
            <a:ext cx="1559052" cy="406655"/>
            <a:chOff x="8648700" y="139700"/>
            <a:chExt cx="1559052" cy="406655"/>
          </a:xfrm>
        </p:grpSpPr>
        <p:sp>
          <p:nvSpPr>
            <p:cNvPr id="10" name="TextBox 9"/>
            <p:cNvSpPr txBox="1"/>
            <p:nvPr/>
          </p:nvSpPr>
          <p:spPr>
            <a:xfrm>
              <a:off x="8664448" y="1905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1" name="Freeform 10"/>
            <p:cNvSpPr/>
            <p:nvPr/>
          </p:nvSpPr>
          <p:spPr>
            <a:xfrm>
              <a:off x="8648700" y="1397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769976" y="2957257"/>
            <a:ext cx="527566" cy="731708"/>
            <a:chOff x="1769976" y="2957257"/>
            <a:chExt cx="527566" cy="731708"/>
          </a:xfrm>
        </p:grpSpPr>
        <p:sp>
          <p:nvSpPr>
            <p:cNvPr id="13" name="Freeform 12"/>
            <p:cNvSpPr/>
            <p:nvPr/>
          </p:nvSpPr>
          <p:spPr>
            <a:xfrm>
              <a:off x="1769976" y="3373816"/>
              <a:ext cx="391280" cy="315149"/>
            </a:xfrm>
            <a:custGeom>
              <a:avLst/>
              <a:gdLst/>
              <a:ahLst/>
              <a:cxnLst/>
              <a:rect l="0" t="0" r="0" b="0"/>
              <a:pathLst>
                <a:path w="391280" h="315149">
                  <a:moveTo>
                    <a:pt x="0" y="58168"/>
                  </a:moveTo>
                  <a:lnTo>
                    <a:pt x="5280" y="37045"/>
                  </a:lnTo>
                  <a:lnTo>
                    <a:pt x="11257" y="29717"/>
                  </a:lnTo>
                  <a:lnTo>
                    <a:pt x="39688" y="14123"/>
                  </a:lnTo>
                  <a:lnTo>
                    <a:pt x="74025" y="3607"/>
                  </a:lnTo>
                  <a:lnTo>
                    <a:pt x="130130" y="0"/>
                  </a:lnTo>
                  <a:lnTo>
                    <a:pt x="185931" y="37"/>
                  </a:lnTo>
                  <a:lnTo>
                    <a:pt x="246979" y="12387"/>
                  </a:lnTo>
                  <a:lnTo>
                    <a:pt x="293878" y="39914"/>
                  </a:lnTo>
                  <a:lnTo>
                    <a:pt x="311514" y="54108"/>
                  </a:lnTo>
                  <a:lnTo>
                    <a:pt x="315996" y="62094"/>
                  </a:lnTo>
                  <a:lnTo>
                    <a:pt x="318029" y="79808"/>
                  </a:lnTo>
                  <a:lnTo>
                    <a:pt x="312301" y="95788"/>
                  </a:lnTo>
                  <a:lnTo>
                    <a:pt x="307678" y="103143"/>
                  </a:lnTo>
                  <a:lnTo>
                    <a:pt x="293699" y="114264"/>
                  </a:lnTo>
                  <a:lnTo>
                    <a:pt x="240129" y="140799"/>
                  </a:lnTo>
                  <a:lnTo>
                    <a:pt x="188626" y="156938"/>
                  </a:lnTo>
                  <a:lnTo>
                    <a:pt x="170047" y="161753"/>
                  </a:lnTo>
                  <a:lnTo>
                    <a:pt x="169736" y="161489"/>
                  </a:lnTo>
                  <a:lnTo>
                    <a:pt x="172844" y="160208"/>
                  </a:lnTo>
                  <a:lnTo>
                    <a:pt x="232347" y="168805"/>
                  </a:lnTo>
                  <a:lnTo>
                    <a:pt x="295818" y="186378"/>
                  </a:lnTo>
                  <a:lnTo>
                    <a:pt x="352527" y="212242"/>
                  </a:lnTo>
                  <a:lnTo>
                    <a:pt x="375529" y="229439"/>
                  </a:lnTo>
                  <a:lnTo>
                    <a:pt x="387963" y="251083"/>
                  </a:lnTo>
                  <a:lnTo>
                    <a:pt x="391279" y="263045"/>
                  </a:lnTo>
                  <a:lnTo>
                    <a:pt x="390174" y="273230"/>
                  </a:lnTo>
                  <a:lnTo>
                    <a:pt x="380103" y="290441"/>
                  </a:lnTo>
                  <a:lnTo>
                    <a:pt x="364574" y="302512"/>
                  </a:lnTo>
                  <a:lnTo>
                    <a:pt x="355791" y="307278"/>
                  </a:lnTo>
                  <a:lnTo>
                    <a:pt x="295148" y="314928"/>
                  </a:lnTo>
                  <a:lnTo>
                    <a:pt x="245387" y="315148"/>
                  </a:lnTo>
                  <a:lnTo>
                    <a:pt x="184956" y="305879"/>
                  </a:lnTo>
                  <a:lnTo>
                    <a:pt x="139268" y="29691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988827" y="2957257"/>
              <a:ext cx="308715" cy="253049"/>
            </a:xfrm>
            <a:custGeom>
              <a:avLst/>
              <a:gdLst/>
              <a:ahLst/>
              <a:cxnLst/>
              <a:rect l="0" t="0" r="0" b="0"/>
              <a:pathLst>
                <a:path w="308715" h="253049">
                  <a:moveTo>
                    <a:pt x="0" y="27077"/>
                  </a:moveTo>
                  <a:lnTo>
                    <a:pt x="10562" y="11234"/>
                  </a:lnTo>
                  <a:lnTo>
                    <a:pt x="18094" y="6568"/>
                  </a:lnTo>
                  <a:lnTo>
                    <a:pt x="50924" y="0"/>
                  </a:lnTo>
                  <a:lnTo>
                    <a:pt x="110969" y="728"/>
                  </a:lnTo>
                  <a:lnTo>
                    <a:pt x="165487" y="11188"/>
                  </a:lnTo>
                  <a:lnTo>
                    <a:pt x="197881" y="25931"/>
                  </a:lnTo>
                  <a:lnTo>
                    <a:pt x="203766" y="32945"/>
                  </a:lnTo>
                  <a:lnTo>
                    <a:pt x="206584" y="40937"/>
                  </a:lnTo>
                  <a:lnTo>
                    <a:pt x="207357" y="49580"/>
                  </a:lnTo>
                  <a:lnTo>
                    <a:pt x="204556" y="56448"/>
                  </a:lnTo>
                  <a:lnTo>
                    <a:pt x="192602" y="67027"/>
                  </a:lnTo>
                  <a:lnTo>
                    <a:pt x="137559" y="94222"/>
                  </a:lnTo>
                  <a:lnTo>
                    <a:pt x="85876" y="104202"/>
                  </a:lnTo>
                  <a:lnTo>
                    <a:pt x="79357" y="102811"/>
                  </a:lnTo>
                  <a:lnTo>
                    <a:pt x="77221" y="99672"/>
                  </a:lnTo>
                  <a:lnTo>
                    <a:pt x="78008" y="95369"/>
                  </a:lnTo>
                  <a:lnTo>
                    <a:pt x="84059" y="92501"/>
                  </a:lnTo>
                  <a:lnTo>
                    <a:pt x="143392" y="87519"/>
                  </a:lnTo>
                  <a:lnTo>
                    <a:pt x="201136" y="97684"/>
                  </a:lnTo>
                  <a:lnTo>
                    <a:pt x="226452" y="105986"/>
                  </a:lnTo>
                  <a:lnTo>
                    <a:pt x="286648" y="142391"/>
                  </a:lnTo>
                  <a:lnTo>
                    <a:pt x="301669" y="159016"/>
                  </a:lnTo>
                  <a:lnTo>
                    <a:pt x="307222" y="168091"/>
                  </a:lnTo>
                  <a:lnTo>
                    <a:pt x="308714" y="178562"/>
                  </a:lnTo>
                  <a:lnTo>
                    <a:pt x="304476" y="201988"/>
                  </a:lnTo>
                  <a:lnTo>
                    <a:pt x="292276" y="221241"/>
                  </a:lnTo>
                  <a:lnTo>
                    <a:pt x="284381" y="229470"/>
                  </a:lnTo>
                  <a:lnTo>
                    <a:pt x="241583" y="246333"/>
                  </a:lnTo>
                  <a:lnTo>
                    <a:pt x="186900" y="253048"/>
                  </a:lnTo>
                  <a:lnTo>
                    <a:pt x="128697" y="249757"/>
                  </a:lnTo>
                  <a:lnTo>
                    <a:pt x="75651" y="238743"/>
                  </a:lnTo>
                  <a:lnTo>
                    <a:pt x="49738" y="2260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2028618" y="2358183"/>
            <a:ext cx="595813" cy="347614"/>
            <a:chOff x="2028618" y="2358183"/>
            <a:chExt cx="595813" cy="347614"/>
          </a:xfrm>
        </p:grpSpPr>
        <p:sp>
          <p:nvSpPr>
            <p:cNvPr id="16" name="Freeform 15"/>
            <p:cNvSpPr/>
            <p:nvPr/>
          </p:nvSpPr>
          <p:spPr>
            <a:xfrm>
              <a:off x="2028618" y="2390565"/>
              <a:ext cx="318330" cy="301434"/>
            </a:xfrm>
            <a:custGeom>
              <a:avLst/>
              <a:gdLst/>
              <a:ahLst/>
              <a:cxnLst/>
              <a:rect l="0" t="0" r="0" b="0"/>
              <a:pathLst>
                <a:path w="318330" h="301434">
                  <a:moveTo>
                    <a:pt x="0" y="76485"/>
                  </a:moveTo>
                  <a:lnTo>
                    <a:pt x="0" y="55361"/>
                  </a:lnTo>
                  <a:lnTo>
                    <a:pt x="8842" y="36148"/>
                  </a:lnTo>
                  <a:lnTo>
                    <a:pt x="23825" y="18766"/>
                  </a:lnTo>
                  <a:lnTo>
                    <a:pt x="41538" y="7356"/>
                  </a:lnTo>
                  <a:lnTo>
                    <a:pt x="75433" y="0"/>
                  </a:lnTo>
                  <a:lnTo>
                    <a:pt x="133332" y="5456"/>
                  </a:lnTo>
                  <a:lnTo>
                    <a:pt x="191438" y="20125"/>
                  </a:lnTo>
                  <a:lnTo>
                    <a:pt x="245244" y="38702"/>
                  </a:lnTo>
                  <a:lnTo>
                    <a:pt x="272235" y="54851"/>
                  </a:lnTo>
                  <a:lnTo>
                    <a:pt x="299513" y="84198"/>
                  </a:lnTo>
                  <a:lnTo>
                    <a:pt x="309966" y="111230"/>
                  </a:lnTo>
                  <a:lnTo>
                    <a:pt x="313507" y="140561"/>
                  </a:lnTo>
                  <a:lnTo>
                    <a:pt x="303993" y="203545"/>
                  </a:lnTo>
                  <a:lnTo>
                    <a:pt x="284238" y="234979"/>
                  </a:lnTo>
                  <a:lnTo>
                    <a:pt x="254692" y="266261"/>
                  </a:lnTo>
                  <a:lnTo>
                    <a:pt x="208383" y="287932"/>
                  </a:lnTo>
                  <a:lnTo>
                    <a:pt x="153126" y="300710"/>
                  </a:lnTo>
                  <a:lnTo>
                    <a:pt x="94887" y="301433"/>
                  </a:lnTo>
                  <a:lnTo>
                    <a:pt x="72015" y="295835"/>
                  </a:lnTo>
                  <a:lnTo>
                    <a:pt x="50797" y="285978"/>
                  </a:lnTo>
                  <a:lnTo>
                    <a:pt x="44918" y="279150"/>
                  </a:lnTo>
                  <a:lnTo>
                    <a:pt x="42103" y="271281"/>
                  </a:lnTo>
                  <a:lnTo>
                    <a:pt x="41333" y="262720"/>
                  </a:lnTo>
                  <a:lnTo>
                    <a:pt x="45240" y="255907"/>
                  </a:lnTo>
                  <a:lnTo>
                    <a:pt x="61371" y="245390"/>
                  </a:lnTo>
                  <a:lnTo>
                    <a:pt x="83278" y="242926"/>
                  </a:lnTo>
                  <a:lnTo>
                    <a:pt x="146387" y="253187"/>
                  </a:lnTo>
                  <a:lnTo>
                    <a:pt x="207002" y="268935"/>
                  </a:lnTo>
                  <a:lnTo>
                    <a:pt x="264287" y="282457"/>
                  </a:lnTo>
                  <a:lnTo>
                    <a:pt x="318329" y="28538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317104" y="2358183"/>
              <a:ext cx="307327" cy="347614"/>
            </a:xfrm>
            <a:custGeom>
              <a:avLst/>
              <a:gdLst/>
              <a:ahLst/>
              <a:cxnLst/>
              <a:rect l="0" t="0" r="0" b="0"/>
              <a:pathLst>
                <a:path w="307327" h="347614">
                  <a:moveTo>
                    <a:pt x="0" y="59128"/>
                  </a:moveTo>
                  <a:lnTo>
                    <a:pt x="18094" y="43244"/>
                  </a:lnTo>
                  <a:lnTo>
                    <a:pt x="49819" y="27403"/>
                  </a:lnTo>
                  <a:lnTo>
                    <a:pt x="107907" y="15118"/>
                  </a:lnTo>
                  <a:lnTo>
                    <a:pt x="159942" y="5805"/>
                  </a:lnTo>
                  <a:lnTo>
                    <a:pt x="213800" y="1327"/>
                  </a:lnTo>
                  <a:lnTo>
                    <a:pt x="264760" y="0"/>
                  </a:lnTo>
                  <a:lnTo>
                    <a:pt x="289362" y="5584"/>
                  </a:lnTo>
                  <a:lnTo>
                    <a:pt x="299018" y="10168"/>
                  </a:lnTo>
                  <a:lnTo>
                    <a:pt x="304349" y="17646"/>
                  </a:lnTo>
                  <a:lnTo>
                    <a:pt x="307326" y="37744"/>
                  </a:lnTo>
                  <a:lnTo>
                    <a:pt x="293394" y="87777"/>
                  </a:lnTo>
                  <a:lnTo>
                    <a:pt x="278852" y="149732"/>
                  </a:lnTo>
                  <a:lnTo>
                    <a:pt x="268683" y="201662"/>
                  </a:lnTo>
                  <a:lnTo>
                    <a:pt x="258670" y="253156"/>
                  </a:lnTo>
                  <a:lnTo>
                    <a:pt x="243171" y="314706"/>
                  </a:lnTo>
                  <a:lnTo>
                    <a:pt x="238746" y="34761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Freeform 18"/>
          <p:cNvSpPr/>
          <p:nvPr/>
        </p:nvSpPr>
        <p:spPr>
          <a:xfrm>
            <a:off x="4595145" y="2995661"/>
            <a:ext cx="259819" cy="227421"/>
          </a:xfrm>
          <a:custGeom>
            <a:avLst/>
            <a:gdLst/>
            <a:ahLst/>
            <a:cxnLst/>
            <a:rect l="0" t="0" r="0" b="0"/>
            <a:pathLst>
              <a:path w="259819" h="227421">
                <a:moveTo>
                  <a:pt x="0" y="8569"/>
                </a:moveTo>
                <a:lnTo>
                  <a:pt x="55384" y="4"/>
                </a:lnTo>
                <a:lnTo>
                  <a:pt x="112301" y="0"/>
                </a:lnTo>
                <a:lnTo>
                  <a:pt x="147121" y="7749"/>
                </a:lnTo>
                <a:lnTo>
                  <a:pt x="185647" y="29612"/>
                </a:lnTo>
                <a:lnTo>
                  <a:pt x="193399" y="35862"/>
                </a:lnTo>
                <a:lnTo>
                  <a:pt x="196357" y="43344"/>
                </a:lnTo>
                <a:lnTo>
                  <a:pt x="196118" y="51648"/>
                </a:lnTo>
                <a:lnTo>
                  <a:pt x="193748" y="60500"/>
                </a:lnTo>
                <a:lnTo>
                  <a:pt x="187747" y="67506"/>
                </a:lnTo>
                <a:lnTo>
                  <a:pt x="169289" y="78239"/>
                </a:lnTo>
                <a:lnTo>
                  <a:pt x="106636" y="93030"/>
                </a:lnTo>
                <a:lnTo>
                  <a:pt x="73184" y="95846"/>
                </a:lnTo>
                <a:lnTo>
                  <a:pt x="65369" y="94386"/>
                </a:lnTo>
                <a:lnTo>
                  <a:pt x="63475" y="91203"/>
                </a:lnTo>
                <a:lnTo>
                  <a:pt x="65528" y="86870"/>
                </a:lnTo>
                <a:lnTo>
                  <a:pt x="82547" y="82055"/>
                </a:lnTo>
                <a:lnTo>
                  <a:pt x="117305" y="82292"/>
                </a:lnTo>
                <a:lnTo>
                  <a:pt x="169318" y="92275"/>
                </a:lnTo>
                <a:lnTo>
                  <a:pt x="211298" y="112216"/>
                </a:lnTo>
                <a:lnTo>
                  <a:pt x="241176" y="133844"/>
                </a:lnTo>
                <a:lnTo>
                  <a:pt x="258748" y="159535"/>
                </a:lnTo>
                <a:lnTo>
                  <a:pt x="259818" y="167794"/>
                </a:lnTo>
                <a:lnTo>
                  <a:pt x="255112" y="182866"/>
                </a:lnTo>
                <a:lnTo>
                  <a:pt x="240034" y="203780"/>
                </a:lnTo>
                <a:lnTo>
                  <a:pt x="216108" y="214334"/>
                </a:lnTo>
                <a:lnTo>
                  <a:pt x="159457" y="223543"/>
                </a:lnTo>
                <a:lnTo>
                  <a:pt x="110250" y="226271"/>
                </a:lnTo>
                <a:lnTo>
                  <a:pt x="89530" y="22742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794281" y="2349195"/>
            <a:ext cx="338045" cy="363414"/>
          </a:xfrm>
          <a:custGeom>
            <a:avLst/>
            <a:gdLst/>
            <a:ahLst/>
            <a:cxnLst/>
            <a:rect l="0" t="0" r="0" b="0"/>
            <a:pathLst>
              <a:path w="338045" h="363414">
                <a:moveTo>
                  <a:pt x="248514" y="48220"/>
                </a:moveTo>
                <a:lnTo>
                  <a:pt x="195401" y="21121"/>
                </a:lnTo>
                <a:lnTo>
                  <a:pt x="137113" y="3608"/>
                </a:lnTo>
                <a:lnTo>
                  <a:pt x="88764" y="0"/>
                </a:lnTo>
                <a:lnTo>
                  <a:pt x="33477" y="4062"/>
                </a:lnTo>
                <a:lnTo>
                  <a:pt x="14410" y="12383"/>
                </a:lnTo>
                <a:lnTo>
                  <a:pt x="6231" y="17697"/>
                </a:lnTo>
                <a:lnTo>
                  <a:pt x="1883" y="26766"/>
                </a:lnTo>
                <a:lnTo>
                  <a:pt x="0" y="51580"/>
                </a:lnTo>
                <a:lnTo>
                  <a:pt x="11690" y="78083"/>
                </a:lnTo>
                <a:lnTo>
                  <a:pt x="66596" y="136443"/>
                </a:lnTo>
                <a:lnTo>
                  <a:pt x="129996" y="189380"/>
                </a:lnTo>
                <a:lnTo>
                  <a:pt x="187412" y="223777"/>
                </a:lnTo>
                <a:lnTo>
                  <a:pt x="248390" y="272304"/>
                </a:lnTo>
                <a:lnTo>
                  <a:pt x="295289" y="301752"/>
                </a:lnTo>
                <a:lnTo>
                  <a:pt x="309094" y="318960"/>
                </a:lnTo>
                <a:lnTo>
                  <a:pt x="318915" y="337661"/>
                </a:lnTo>
                <a:lnTo>
                  <a:pt x="318659" y="345080"/>
                </a:lnTo>
                <a:lnTo>
                  <a:pt x="315173" y="351131"/>
                </a:lnTo>
                <a:lnTo>
                  <a:pt x="309533" y="356270"/>
                </a:lnTo>
                <a:lnTo>
                  <a:pt x="291476" y="361981"/>
                </a:lnTo>
                <a:lnTo>
                  <a:pt x="268714" y="363413"/>
                </a:lnTo>
                <a:lnTo>
                  <a:pt x="231042" y="356900"/>
                </a:lnTo>
                <a:lnTo>
                  <a:pt x="194090" y="341461"/>
                </a:lnTo>
                <a:lnTo>
                  <a:pt x="176061" y="329240"/>
                </a:lnTo>
                <a:lnTo>
                  <a:pt x="163626" y="313492"/>
                </a:lnTo>
                <a:lnTo>
                  <a:pt x="158763" y="304650"/>
                </a:lnTo>
                <a:lnTo>
                  <a:pt x="156307" y="285984"/>
                </a:lnTo>
                <a:lnTo>
                  <a:pt x="160005" y="266634"/>
                </a:lnTo>
                <a:lnTo>
                  <a:pt x="174515" y="238204"/>
                </a:lnTo>
                <a:lnTo>
                  <a:pt x="205706" y="201318"/>
                </a:lnTo>
                <a:lnTo>
                  <a:pt x="265174" y="156847"/>
                </a:lnTo>
                <a:lnTo>
                  <a:pt x="321918" y="111658"/>
                </a:lnTo>
                <a:lnTo>
                  <a:pt x="338044" y="9795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a:off x="7470054" y="2349626"/>
            <a:ext cx="1372795" cy="821803"/>
            <a:chOff x="7470054" y="2349626"/>
            <a:chExt cx="1372795" cy="821803"/>
          </a:xfrm>
        </p:grpSpPr>
        <p:sp>
          <p:nvSpPr>
            <p:cNvPr id="21" name="Freeform 20"/>
            <p:cNvSpPr/>
            <p:nvPr/>
          </p:nvSpPr>
          <p:spPr>
            <a:xfrm>
              <a:off x="7470054" y="2884856"/>
              <a:ext cx="300512" cy="286573"/>
            </a:xfrm>
            <a:custGeom>
              <a:avLst/>
              <a:gdLst/>
              <a:ahLst/>
              <a:cxnLst/>
              <a:rect l="0" t="0" r="0" b="0"/>
              <a:pathLst>
                <a:path w="300512" h="286573">
                  <a:moveTo>
                    <a:pt x="0" y="0"/>
                  </a:moveTo>
                  <a:lnTo>
                    <a:pt x="36393" y="9048"/>
                  </a:lnTo>
                  <a:lnTo>
                    <a:pt x="68308" y="30976"/>
                  </a:lnTo>
                  <a:lnTo>
                    <a:pt x="75382" y="37231"/>
                  </a:lnTo>
                  <a:lnTo>
                    <a:pt x="97979" y="44180"/>
                  </a:lnTo>
                  <a:lnTo>
                    <a:pt x="138825" y="45145"/>
                  </a:lnTo>
                  <a:lnTo>
                    <a:pt x="184824" y="44325"/>
                  </a:lnTo>
                  <a:lnTo>
                    <a:pt x="231612" y="54030"/>
                  </a:lnTo>
                  <a:lnTo>
                    <a:pt x="243938" y="59232"/>
                  </a:lnTo>
                  <a:lnTo>
                    <a:pt x="252155" y="67121"/>
                  </a:lnTo>
                  <a:lnTo>
                    <a:pt x="261286" y="87676"/>
                  </a:lnTo>
                  <a:lnTo>
                    <a:pt x="260404" y="97137"/>
                  </a:lnTo>
                  <a:lnTo>
                    <a:pt x="250582" y="113544"/>
                  </a:lnTo>
                  <a:lnTo>
                    <a:pt x="232217" y="122309"/>
                  </a:lnTo>
                  <a:lnTo>
                    <a:pt x="179121" y="127937"/>
                  </a:lnTo>
                  <a:lnTo>
                    <a:pt x="142234" y="123630"/>
                  </a:lnTo>
                  <a:lnTo>
                    <a:pt x="139035" y="121106"/>
                  </a:lnTo>
                  <a:lnTo>
                    <a:pt x="141323" y="118318"/>
                  </a:lnTo>
                  <a:lnTo>
                    <a:pt x="147271" y="115354"/>
                  </a:lnTo>
                  <a:lnTo>
                    <a:pt x="162721" y="115008"/>
                  </a:lnTo>
                  <a:lnTo>
                    <a:pt x="193009" y="123975"/>
                  </a:lnTo>
                  <a:lnTo>
                    <a:pt x="254747" y="154244"/>
                  </a:lnTo>
                  <a:lnTo>
                    <a:pt x="285121" y="180550"/>
                  </a:lnTo>
                  <a:lnTo>
                    <a:pt x="297306" y="199618"/>
                  </a:lnTo>
                  <a:lnTo>
                    <a:pt x="300511" y="219146"/>
                  </a:lnTo>
                  <a:lnTo>
                    <a:pt x="299818" y="228996"/>
                  </a:lnTo>
                  <a:lnTo>
                    <a:pt x="290206" y="245834"/>
                  </a:lnTo>
                  <a:lnTo>
                    <a:pt x="272670" y="260687"/>
                  </a:lnTo>
                  <a:lnTo>
                    <a:pt x="231727" y="279267"/>
                  </a:lnTo>
                  <a:lnTo>
                    <a:pt x="183490" y="285755"/>
                  </a:lnTo>
                  <a:lnTo>
                    <a:pt x="127686" y="286572"/>
                  </a:lnTo>
                  <a:lnTo>
                    <a:pt x="71361" y="280304"/>
                  </a:lnTo>
                  <a:lnTo>
                    <a:pt x="20442" y="271232"/>
                  </a:lnTo>
                  <a:lnTo>
                    <a:pt x="0" y="2685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629219" y="2428032"/>
              <a:ext cx="306905" cy="337452"/>
            </a:xfrm>
            <a:custGeom>
              <a:avLst/>
              <a:gdLst/>
              <a:ahLst/>
              <a:cxnLst/>
              <a:rect l="0" t="0" r="0" b="0"/>
              <a:pathLst>
                <a:path w="306905" h="337452">
                  <a:moveTo>
                    <a:pt x="0" y="39018"/>
                  </a:moveTo>
                  <a:lnTo>
                    <a:pt x="5281" y="23175"/>
                  </a:lnTo>
                  <a:lnTo>
                    <a:pt x="12363" y="17403"/>
                  </a:lnTo>
                  <a:lnTo>
                    <a:pt x="34970" y="8042"/>
                  </a:lnTo>
                  <a:lnTo>
                    <a:pt x="89329" y="1838"/>
                  </a:lnTo>
                  <a:lnTo>
                    <a:pt x="138595" y="0"/>
                  </a:lnTo>
                  <a:lnTo>
                    <a:pt x="195956" y="485"/>
                  </a:lnTo>
                  <a:lnTo>
                    <a:pt x="256411" y="10078"/>
                  </a:lnTo>
                  <a:lnTo>
                    <a:pt x="281967" y="17313"/>
                  </a:lnTo>
                  <a:lnTo>
                    <a:pt x="300694" y="27897"/>
                  </a:lnTo>
                  <a:lnTo>
                    <a:pt x="305466" y="38236"/>
                  </a:lnTo>
                  <a:lnTo>
                    <a:pt x="306904" y="82261"/>
                  </a:lnTo>
                  <a:lnTo>
                    <a:pt x="294538" y="140815"/>
                  </a:lnTo>
                  <a:lnTo>
                    <a:pt x="280331" y="188922"/>
                  </a:lnTo>
                  <a:lnTo>
                    <a:pt x="265628" y="249408"/>
                  </a:lnTo>
                  <a:lnTo>
                    <a:pt x="248740" y="306494"/>
                  </a:lnTo>
                  <a:lnTo>
                    <a:pt x="242083" y="323692"/>
                  </a:lnTo>
                  <a:lnTo>
                    <a:pt x="228798" y="33745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076868" y="2418540"/>
              <a:ext cx="348174" cy="294517"/>
            </a:xfrm>
            <a:custGeom>
              <a:avLst/>
              <a:gdLst/>
              <a:ahLst/>
              <a:cxnLst/>
              <a:rect l="0" t="0" r="0" b="0"/>
              <a:pathLst>
                <a:path w="348174" h="294517">
                  <a:moveTo>
                    <a:pt x="0" y="28614"/>
                  </a:moveTo>
                  <a:lnTo>
                    <a:pt x="10562" y="12771"/>
                  </a:lnTo>
                  <a:lnTo>
                    <a:pt x="18094" y="8105"/>
                  </a:lnTo>
                  <a:lnTo>
                    <a:pt x="49820" y="1537"/>
                  </a:lnTo>
                  <a:lnTo>
                    <a:pt x="74461" y="0"/>
                  </a:lnTo>
                  <a:lnTo>
                    <a:pt x="97202" y="5212"/>
                  </a:lnTo>
                  <a:lnTo>
                    <a:pt x="149382" y="31851"/>
                  </a:lnTo>
                  <a:lnTo>
                    <a:pt x="201650" y="69045"/>
                  </a:lnTo>
                  <a:lnTo>
                    <a:pt x="222474" y="100648"/>
                  </a:lnTo>
                  <a:lnTo>
                    <a:pt x="245808" y="159719"/>
                  </a:lnTo>
                  <a:lnTo>
                    <a:pt x="250728" y="190782"/>
                  </a:lnTo>
                  <a:lnTo>
                    <a:pt x="245546" y="219325"/>
                  </a:lnTo>
                  <a:lnTo>
                    <a:pt x="224919" y="254970"/>
                  </a:lnTo>
                  <a:lnTo>
                    <a:pt x="204232" y="270328"/>
                  </a:lnTo>
                  <a:lnTo>
                    <a:pt x="148807" y="291864"/>
                  </a:lnTo>
                  <a:lnTo>
                    <a:pt x="112743" y="294516"/>
                  </a:lnTo>
                  <a:lnTo>
                    <a:pt x="91005" y="291220"/>
                  </a:lnTo>
                  <a:lnTo>
                    <a:pt x="73238" y="280176"/>
                  </a:lnTo>
                  <a:lnTo>
                    <a:pt x="65406" y="272588"/>
                  </a:lnTo>
                  <a:lnTo>
                    <a:pt x="62394" y="264214"/>
                  </a:lnTo>
                  <a:lnTo>
                    <a:pt x="62597" y="255315"/>
                  </a:lnTo>
                  <a:lnTo>
                    <a:pt x="64943" y="246067"/>
                  </a:lnTo>
                  <a:lnTo>
                    <a:pt x="70928" y="239901"/>
                  </a:lnTo>
                  <a:lnTo>
                    <a:pt x="119326" y="223913"/>
                  </a:lnTo>
                  <a:lnTo>
                    <a:pt x="170413" y="225701"/>
                  </a:lnTo>
                  <a:lnTo>
                    <a:pt x="226483" y="227016"/>
                  </a:lnTo>
                  <a:lnTo>
                    <a:pt x="286718" y="227461"/>
                  </a:lnTo>
                  <a:lnTo>
                    <a:pt x="348173" y="22757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503960" y="2349626"/>
              <a:ext cx="338889" cy="386015"/>
            </a:xfrm>
            <a:custGeom>
              <a:avLst/>
              <a:gdLst/>
              <a:ahLst/>
              <a:cxnLst/>
              <a:rect l="0" t="0" r="0" b="0"/>
              <a:pathLst>
                <a:path w="338889" h="386015">
                  <a:moveTo>
                    <a:pt x="338888" y="37841"/>
                  </a:moveTo>
                  <a:lnTo>
                    <a:pt x="277854" y="20874"/>
                  </a:lnTo>
                  <a:lnTo>
                    <a:pt x="220865" y="4631"/>
                  </a:lnTo>
                  <a:lnTo>
                    <a:pt x="184790" y="0"/>
                  </a:lnTo>
                  <a:lnTo>
                    <a:pt x="130780" y="6377"/>
                  </a:lnTo>
                  <a:lnTo>
                    <a:pt x="67384" y="18281"/>
                  </a:lnTo>
                  <a:lnTo>
                    <a:pt x="44686" y="25832"/>
                  </a:lnTo>
                  <a:lnTo>
                    <a:pt x="27229" y="36557"/>
                  </a:lnTo>
                  <a:lnTo>
                    <a:pt x="4973" y="60304"/>
                  </a:lnTo>
                  <a:lnTo>
                    <a:pt x="0" y="84668"/>
                  </a:lnTo>
                  <a:lnTo>
                    <a:pt x="221" y="98903"/>
                  </a:lnTo>
                  <a:lnTo>
                    <a:pt x="4790" y="110603"/>
                  </a:lnTo>
                  <a:lnTo>
                    <a:pt x="21656" y="129498"/>
                  </a:lnTo>
                  <a:lnTo>
                    <a:pt x="50727" y="147283"/>
                  </a:lnTo>
                  <a:lnTo>
                    <a:pt x="111872" y="155253"/>
                  </a:lnTo>
                  <a:lnTo>
                    <a:pt x="171765" y="153880"/>
                  </a:lnTo>
                  <a:lnTo>
                    <a:pt x="231206" y="143292"/>
                  </a:lnTo>
                  <a:lnTo>
                    <a:pt x="284417" y="123721"/>
                  </a:lnTo>
                  <a:lnTo>
                    <a:pt x="306941" y="115433"/>
                  </a:lnTo>
                  <a:lnTo>
                    <a:pt x="314274" y="117202"/>
                  </a:lnTo>
                  <a:lnTo>
                    <a:pt x="319163" y="122802"/>
                  </a:lnTo>
                  <a:lnTo>
                    <a:pt x="322421" y="130957"/>
                  </a:lnTo>
                  <a:lnTo>
                    <a:pt x="321728" y="168839"/>
                  </a:lnTo>
                  <a:lnTo>
                    <a:pt x="311591" y="228941"/>
                  </a:lnTo>
                  <a:lnTo>
                    <a:pt x="301892" y="283879"/>
                  </a:lnTo>
                  <a:lnTo>
                    <a:pt x="296977" y="335487"/>
                  </a:lnTo>
                  <a:lnTo>
                    <a:pt x="289149" y="38601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Freeform 25"/>
          <p:cNvSpPr/>
          <p:nvPr/>
        </p:nvSpPr>
        <p:spPr>
          <a:xfrm>
            <a:off x="4501097" y="3414389"/>
            <a:ext cx="392483" cy="260616"/>
          </a:xfrm>
          <a:custGeom>
            <a:avLst/>
            <a:gdLst/>
            <a:ahLst/>
            <a:cxnLst/>
            <a:rect l="0" t="0" r="0" b="0"/>
            <a:pathLst>
              <a:path w="392483" h="260616">
                <a:moveTo>
                  <a:pt x="34361" y="17595"/>
                </a:moveTo>
                <a:lnTo>
                  <a:pt x="97607" y="1733"/>
                </a:lnTo>
                <a:lnTo>
                  <a:pt x="147789" y="0"/>
                </a:lnTo>
                <a:lnTo>
                  <a:pt x="202449" y="7101"/>
                </a:lnTo>
                <a:lnTo>
                  <a:pt x="233230" y="16984"/>
                </a:lnTo>
                <a:lnTo>
                  <a:pt x="255753" y="31693"/>
                </a:lnTo>
                <a:lnTo>
                  <a:pt x="264854" y="40257"/>
                </a:lnTo>
                <a:lnTo>
                  <a:pt x="274967" y="61564"/>
                </a:lnTo>
                <a:lnTo>
                  <a:pt x="277663" y="73435"/>
                </a:lnTo>
                <a:lnTo>
                  <a:pt x="274764" y="98415"/>
                </a:lnTo>
                <a:lnTo>
                  <a:pt x="265002" y="122044"/>
                </a:lnTo>
                <a:lnTo>
                  <a:pt x="222302" y="167685"/>
                </a:lnTo>
                <a:lnTo>
                  <a:pt x="168589" y="205671"/>
                </a:lnTo>
                <a:lnTo>
                  <a:pt x="106171" y="237238"/>
                </a:lnTo>
                <a:lnTo>
                  <a:pt x="51596" y="256009"/>
                </a:lnTo>
                <a:lnTo>
                  <a:pt x="27653" y="260615"/>
                </a:lnTo>
                <a:lnTo>
                  <a:pt x="5958" y="258978"/>
                </a:lnTo>
                <a:lnTo>
                  <a:pt x="1056" y="254784"/>
                </a:lnTo>
                <a:lnTo>
                  <a:pt x="0" y="248671"/>
                </a:lnTo>
                <a:lnTo>
                  <a:pt x="1506" y="241280"/>
                </a:lnTo>
                <a:lnTo>
                  <a:pt x="12022" y="227173"/>
                </a:lnTo>
                <a:lnTo>
                  <a:pt x="51072" y="200105"/>
                </a:lnTo>
                <a:lnTo>
                  <a:pt x="102467" y="188249"/>
                </a:lnTo>
                <a:lnTo>
                  <a:pt x="146404" y="181760"/>
                </a:lnTo>
                <a:lnTo>
                  <a:pt x="197973" y="185403"/>
                </a:lnTo>
                <a:lnTo>
                  <a:pt x="250161" y="191731"/>
                </a:lnTo>
                <a:lnTo>
                  <a:pt x="303276" y="200477"/>
                </a:lnTo>
                <a:lnTo>
                  <a:pt x="357454" y="210069"/>
                </a:lnTo>
                <a:lnTo>
                  <a:pt x="392482" y="21655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655966" y="3330528"/>
            <a:ext cx="301530" cy="340204"/>
          </a:xfrm>
          <a:custGeom>
            <a:avLst/>
            <a:gdLst/>
            <a:ahLst/>
            <a:cxnLst/>
            <a:rect l="0" t="0" r="0" b="0"/>
            <a:pathLst>
              <a:path w="301530" h="340204">
                <a:moveTo>
                  <a:pt x="301529" y="61665"/>
                </a:moveTo>
                <a:lnTo>
                  <a:pt x="301529" y="40541"/>
                </a:lnTo>
                <a:lnTo>
                  <a:pt x="297107" y="32108"/>
                </a:lnTo>
                <a:lnTo>
                  <a:pt x="280405" y="16843"/>
                </a:lnTo>
                <a:lnTo>
                  <a:pt x="246145" y="1102"/>
                </a:lnTo>
                <a:lnTo>
                  <a:pt x="197431" y="0"/>
                </a:lnTo>
                <a:lnTo>
                  <a:pt x="135715" y="6673"/>
                </a:lnTo>
                <a:lnTo>
                  <a:pt x="73711" y="29929"/>
                </a:lnTo>
                <a:lnTo>
                  <a:pt x="46125" y="44156"/>
                </a:lnTo>
                <a:lnTo>
                  <a:pt x="16999" y="68769"/>
                </a:lnTo>
                <a:lnTo>
                  <a:pt x="1934" y="93613"/>
                </a:lnTo>
                <a:lnTo>
                  <a:pt x="0" y="112340"/>
                </a:lnTo>
                <a:lnTo>
                  <a:pt x="1032" y="121976"/>
                </a:lnTo>
                <a:lnTo>
                  <a:pt x="11021" y="138577"/>
                </a:lnTo>
                <a:lnTo>
                  <a:pt x="18327" y="146099"/>
                </a:lnTo>
                <a:lnTo>
                  <a:pt x="44130" y="154457"/>
                </a:lnTo>
                <a:lnTo>
                  <a:pt x="92994" y="156215"/>
                </a:lnTo>
                <a:lnTo>
                  <a:pt x="139526" y="146787"/>
                </a:lnTo>
                <a:lnTo>
                  <a:pt x="200368" y="123187"/>
                </a:lnTo>
                <a:lnTo>
                  <a:pt x="260485" y="78843"/>
                </a:lnTo>
                <a:lnTo>
                  <a:pt x="276287" y="65247"/>
                </a:lnTo>
                <a:lnTo>
                  <a:pt x="282491" y="64053"/>
                </a:lnTo>
                <a:lnTo>
                  <a:pt x="287731" y="66573"/>
                </a:lnTo>
                <a:lnTo>
                  <a:pt x="292330" y="71569"/>
                </a:lnTo>
                <a:lnTo>
                  <a:pt x="294493" y="91858"/>
                </a:lnTo>
                <a:lnTo>
                  <a:pt x="286876" y="144632"/>
                </a:lnTo>
                <a:lnTo>
                  <a:pt x="274727" y="206679"/>
                </a:lnTo>
                <a:lnTo>
                  <a:pt x="264973" y="259007"/>
                </a:lnTo>
                <a:lnTo>
                  <a:pt x="254722" y="308076"/>
                </a:lnTo>
                <a:lnTo>
                  <a:pt x="251790" y="34020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5194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4000" y="800100"/>
            <a:ext cx="5562600" cy="353943"/>
          </a:xfrm>
          <a:prstGeom prst="rect">
            <a:avLst/>
          </a:prstGeom>
          <a:noFill/>
        </p:spPr>
        <p:txBody>
          <a:bodyPr vert="horz" rtlCol="0">
            <a:spAutoFit/>
          </a:bodyPr>
          <a:lstStyle/>
          <a:p>
            <a:r>
              <a:rPr lang="en-US" sz="1700" smtClean="0">
                <a:solidFill>
                  <a:srgbClr val="00008B"/>
                </a:solidFill>
                <a:latin typeface="Arial - 23"/>
              </a:rPr>
              <a:t>1) What is the value of x when 49 = x2?</a:t>
            </a:r>
            <a:endParaRPr lang="en-US" sz="1700" baseline="70000">
              <a:solidFill>
                <a:srgbClr val="00008B"/>
              </a:solidFill>
              <a:latin typeface="Arial - 23"/>
            </a:endParaRPr>
          </a:p>
        </p:txBody>
      </p:sp>
      <p:sp>
        <p:nvSpPr>
          <p:cNvPr id="3" name="TextBox 2"/>
          <p:cNvSpPr txBox="1"/>
          <p:nvPr/>
        </p:nvSpPr>
        <p:spPr>
          <a:xfrm>
            <a:off x="2527300" y="12700"/>
            <a:ext cx="5384800" cy="507831"/>
          </a:xfrm>
          <a:prstGeom prst="rect">
            <a:avLst/>
          </a:prstGeom>
          <a:noFill/>
        </p:spPr>
        <p:txBody>
          <a:bodyPr vert="horz" rtlCol="0">
            <a:spAutoFit/>
          </a:bodyPr>
          <a:lstStyle/>
          <a:p>
            <a:pPr algn="ctr"/>
            <a:r>
              <a:rPr lang="en-US" sz="2700" smtClean="0">
                <a:solidFill>
                  <a:srgbClr val="009300"/>
                </a:solidFill>
                <a:latin typeface="Baskerville Old Face - 36"/>
              </a:rPr>
              <a:t>Word Problem Practice</a:t>
            </a:r>
            <a:endParaRPr lang="en-US" sz="2700">
              <a:solidFill>
                <a:srgbClr val="009300"/>
              </a:solidFill>
              <a:latin typeface="Baskerville Old Face - 36"/>
            </a:endParaRPr>
          </a:p>
        </p:txBody>
      </p:sp>
      <p:sp>
        <p:nvSpPr>
          <p:cNvPr id="4" name="TextBox 3"/>
          <p:cNvSpPr txBox="1"/>
          <p:nvPr/>
        </p:nvSpPr>
        <p:spPr>
          <a:xfrm>
            <a:off x="254000" y="2794000"/>
            <a:ext cx="9245600" cy="353943"/>
          </a:xfrm>
          <a:prstGeom prst="rect">
            <a:avLst/>
          </a:prstGeom>
          <a:noFill/>
        </p:spPr>
        <p:txBody>
          <a:bodyPr vert="horz" rtlCol="0">
            <a:spAutoFit/>
          </a:bodyPr>
          <a:lstStyle/>
          <a:p>
            <a:r>
              <a:rPr lang="en-US" sz="1700" smtClean="0">
                <a:solidFill>
                  <a:srgbClr val="A52A00"/>
                </a:solidFill>
                <a:latin typeface="Arial - 23"/>
              </a:rPr>
              <a:t>2) A square garden has an area of 64 ft2. What is the length of one side of the garden?</a:t>
            </a:r>
            <a:endParaRPr lang="en-US" sz="1700" baseline="70000">
              <a:solidFill>
                <a:srgbClr val="A52A00"/>
              </a:solidFill>
              <a:latin typeface="Arial - 23"/>
            </a:endParaRPr>
          </a:p>
        </p:txBody>
      </p:sp>
      <p:grpSp>
        <p:nvGrpSpPr>
          <p:cNvPr id="7" name="Group 6"/>
          <p:cNvGrpSpPr/>
          <p:nvPr/>
        </p:nvGrpSpPr>
        <p:grpSpPr>
          <a:xfrm>
            <a:off x="8674100" y="114300"/>
            <a:ext cx="1559052" cy="406655"/>
            <a:chOff x="8674100" y="114300"/>
            <a:chExt cx="1559052" cy="406655"/>
          </a:xfrm>
        </p:grpSpPr>
        <p:sp>
          <p:nvSpPr>
            <p:cNvPr id="5" name="TextBox 4"/>
            <p:cNvSpPr txBox="1"/>
            <p:nvPr/>
          </p:nvSpPr>
          <p:spPr>
            <a:xfrm>
              <a:off x="8689848" y="1651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6" name="Freeform 5"/>
            <p:cNvSpPr/>
            <p:nvPr/>
          </p:nvSpPr>
          <p:spPr>
            <a:xfrm>
              <a:off x="8674100" y="1143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635433" y="1552788"/>
            <a:ext cx="4188016" cy="1262435"/>
            <a:chOff x="2635433" y="1552788"/>
            <a:chExt cx="4188016" cy="1262435"/>
          </a:xfrm>
        </p:grpSpPr>
        <p:sp>
          <p:nvSpPr>
            <p:cNvPr id="8" name="Freeform 7"/>
            <p:cNvSpPr/>
            <p:nvPr/>
          </p:nvSpPr>
          <p:spPr>
            <a:xfrm>
              <a:off x="3321829" y="1810496"/>
              <a:ext cx="487443" cy="348173"/>
            </a:xfrm>
            <a:custGeom>
              <a:avLst/>
              <a:gdLst/>
              <a:ahLst/>
              <a:cxnLst/>
              <a:rect l="0" t="0" r="0" b="0"/>
              <a:pathLst>
                <a:path w="487443" h="348173">
                  <a:moveTo>
                    <a:pt x="0" y="0"/>
                  </a:moveTo>
                  <a:lnTo>
                    <a:pt x="27692" y="44822"/>
                  </a:lnTo>
                  <a:lnTo>
                    <a:pt x="85548" y="91355"/>
                  </a:lnTo>
                  <a:lnTo>
                    <a:pt x="137582" y="129682"/>
                  </a:lnTo>
                  <a:lnTo>
                    <a:pt x="199933" y="169184"/>
                  </a:lnTo>
                  <a:lnTo>
                    <a:pt x="251932" y="198977"/>
                  </a:lnTo>
                  <a:lnTo>
                    <a:pt x="303446" y="231753"/>
                  </a:lnTo>
                  <a:lnTo>
                    <a:pt x="360461" y="271876"/>
                  </a:lnTo>
                  <a:lnTo>
                    <a:pt x="414299" y="307925"/>
                  </a:lnTo>
                  <a:lnTo>
                    <a:pt x="461613" y="334532"/>
                  </a:lnTo>
                  <a:lnTo>
                    <a:pt x="487442" y="34817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212404" y="1750809"/>
              <a:ext cx="457599" cy="507338"/>
            </a:xfrm>
            <a:custGeom>
              <a:avLst/>
              <a:gdLst/>
              <a:ahLst/>
              <a:cxnLst/>
              <a:rect l="0" t="0" r="0" b="0"/>
              <a:pathLst>
                <a:path w="457599" h="507338">
                  <a:moveTo>
                    <a:pt x="457598" y="0"/>
                  </a:moveTo>
                  <a:lnTo>
                    <a:pt x="417289" y="55537"/>
                  </a:lnTo>
                  <a:lnTo>
                    <a:pt x="376637" y="109985"/>
                  </a:lnTo>
                  <a:lnTo>
                    <a:pt x="337952" y="162878"/>
                  </a:lnTo>
                  <a:lnTo>
                    <a:pt x="298379" y="220936"/>
                  </a:lnTo>
                  <a:lnTo>
                    <a:pt x="251795" y="280710"/>
                  </a:lnTo>
                  <a:lnTo>
                    <a:pt x="199364" y="342482"/>
                  </a:lnTo>
                  <a:lnTo>
                    <a:pt x="141396" y="405036"/>
                  </a:lnTo>
                  <a:lnTo>
                    <a:pt x="79769" y="456477"/>
                  </a:lnTo>
                  <a:lnTo>
                    <a:pt x="18524" y="498675"/>
                  </a:lnTo>
                  <a:lnTo>
                    <a:pt x="0" y="50733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819218" y="1628921"/>
              <a:ext cx="193652" cy="191524"/>
            </a:xfrm>
            <a:custGeom>
              <a:avLst/>
              <a:gdLst/>
              <a:ahLst/>
              <a:cxnLst/>
              <a:rect l="0" t="0" r="0" b="0"/>
              <a:pathLst>
                <a:path w="193652" h="191524">
                  <a:moveTo>
                    <a:pt x="0" y="22411"/>
                  </a:moveTo>
                  <a:lnTo>
                    <a:pt x="10562" y="11849"/>
                  </a:lnTo>
                  <a:lnTo>
                    <a:pt x="38254" y="0"/>
                  </a:lnTo>
                  <a:lnTo>
                    <a:pt x="90303" y="50"/>
                  </a:lnTo>
                  <a:lnTo>
                    <a:pt x="149446" y="7066"/>
                  </a:lnTo>
                  <a:lnTo>
                    <a:pt x="177320" y="18907"/>
                  </a:lnTo>
                  <a:lnTo>
                    <a:pt x="187848" y="26706"/>
                  </a:lnTo>
                  <a:lnTo>
                    <a:pt x="192656" y="35222"/>
                  </a:lnTo>
                  <a:lnTo>
                    <a:pt x="193651" y="44215"/>
                  </a:lnTo>
                  <a:lnTo>
                    <a:pt x="192103" y="53527"/>
                  </a:lnTo>
                  <a:lnTo>
                    <a:pt x="187756" y="60840"/>
                  </a:lnTo>
                  <a:lnTo>
                    <a:pt x="147742" y="89642"/>
                  </a:lnTo>
                  <a:lnTo>
                    <a:pt x="91410" y="119061"/>
                  </a:lnTo>
                  <a:lnTo>
                    <a:pt x="50111" y="139875"/>
                  </a:lnTo>
                  <a:lnTo>
                    <a:pt x="45565" y="146038"/>
                  </a:lnTo>
                  <a:lnTo>
                    <a:pt x="44746" y="152357"/>
                  </a:lnTo>
                  <a:lnTo>
                    <a:pt x="46410" y="158780"/>
                  </a:lnTo>
                  <a:lnTo>
                    <a:pt x="50836" y="164168"/>
                  </a:lnTo>
                  <a:lnTo>
                    <a:pt x="64596" y="173102"/>
                  </a:lnTo>
                  <a:lnTo>
                    <a:pt x="112109" y="179064"/>
                  </a:lnTo>
                  <a:lnTo>
                    <a:pt x="169233" y="187916"/>
                  </a:lnTo>
                  <a:lnTo>
                    <a:pt x="189008" y="19152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535458" y="1840339"/>
              <a:ext cx="99479" cy="19897"/>
            </a:xfrm>
            <a:custGeom>
              <a:avLst/>
              <a:gdLst/>
              <a:ahLst/>
              <a:cxnLst/>
              <a:rect l="0" t="0" r="0" b="0"/>
              <a:pathLst>
                <a:path w="99479" h="19897">
                  <a:moveTo>
                    <a:pt x="0" y="0"/>
                  </a:moveTo>
                  <a:lnTo>
                    <a:pt x="56085" y="10822"/>
                  </a:lnTo>
                  <a:lnTo>
                    <a:pt x="99478"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376294" y="1989556"/>
              <a:ext cx="119374" cy="29845"/>
            </a:xfrm>
            <a:custGeom>
              <a:avLst/>
              <a:gdLst/>
              <a:ahLst/>
              <a:cxnLst/>
              <a:rect l="0" t="0" r="0" b="0"/>
              <a:pathLst>
                <a:path w="119374" h="29845">
                  <a:moveTo>
                    <a:pt x="0" y="0"/>
                  </a:moveTo>
                  <a:lnTo>
                    <a:pt x="62140" y="16968"/>
                  </a:lnTo>
                  <a:lnTo>
                    <a:pt x="119373" y="2984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961831" y="1740862"/>
              <a:ext cx="339608" cy="174084"/>
            </a:xfrm>
            <a:custGeom>
              <a:avLst/>
              <a:gdLst/>
              <a:ahLst/>
              <a:cxnLst/>
              <a:rect l="0" t="0" r="0" b="0"/>
              <a:pathLst>
                <a:path w="339608" h="174084">
                  <a:moveTo>
                    <a:pt x="120756" y="0"/>
                  </a:moveTo>
                  <a:lnTo>
                    <a:pt x="102661" y="45440"/>
                  </a:lnTo>
                  <a:lnTo>
                    <a:pt x="69831" y="84817"/>
                  </a:lnTo>
                  <a:lnTo>
                    <a:pt x="15681" y="128390"/>
                  </a:lnTo>
                  <a:lnTo>
                    <a:pt x="4283" y="138648"/>
                  </a:lnTo>
                  <a:lnTo>
                    <a:pt x="0" y="147697"/>
                  </a:lnTo>
                  <a:lnTo>
                    <a:pt x="460" y="155941"/>
                  </a:lnTo>
                  <a:lnTo>
                    <a:pt x="4083" y="163647"/>
                  </a:lnTo>
                  <a:lnTo>
                    <a:pt x="31689" y="172210"/>
                  </a:lnTo>
                  <a:lnTo>
                    <a:pt x="88102" y="174083"/>
                  </a:lnTo>
                  <a:lnTo>
                    <a:pt x="142766" y="170585"/>
                  </a:lnTo>
                  <a:lnTo>
                    <a:pt x="198017" y="169548"/>
                  </a:lnTo>
                  <a:lnTo>
                    <a:pt x="252336" y="166294"/>
                  </a:lnTo>
                  <a:lnTo>
                    <a:pt x="314262" y="155291"/>
                  </a:lnTo>
                  <a:lnTo>
                    <a:pt x="339607" y="14921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202142" y="1711018"/>
              <a:ext cx="39610" cy="447651"/>
            </a:xfrm>
            <a:custGeom>
              <a:avLst/>
              <a:gdLst/>
              <a:ahLst/>
              <a:cxnLst/>
              <a:rect l="0" t="0" r="0" b="0"/>
              <a:pathLst>
                <a:path w="39610" h="447651">
                  <a:moveTo>
                    <a:pt x="9765" y="0"/>
                  </a:moveTo>
                  <a:lnTo>
                    <a:pt x="1892" y="35411"/>
                  </a:lnTo>
                  <a:lnTo>
                    <a:pt x="432" y="80127"/>
                  </a:lnTo>
                  <a:lnTo>
                    <a:pt x="0" y="133535"/>
                  </a:lnTo>
                  <a:lnTo>
                    <a:pt x="5135" y="191191"/>
                  </a:lnTo>
                  <a:lnTo>
                    <a:pt x="9956" y="244050"/>
                  </a:lnTo>
                  <a:lnTo>
                    <a:pt x="23491" y="303103"/>
                  </a:lnTo>
                  <a:lnTo>
                    <a:pt x="29548" y="360803"/>
                  </a:lnTo>
                  <a:lnTo>
                    <a:pt x="38066" y="422131"/>
                  </a:lnTo>
                  <a:lnTo>
                    <a:pt x="39609" y="44765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448629" y="1691759"/>
              <a:ext cx="385466" cy="456963"/>
            </a:xfrm>
            <a:custGeom>
              <a:avLst/>
              <a:gdLst/>
              <a:ahLst/>
              <a:cxnLst/>
              <a:rect l="0" t="0" r="0" b="0"/>
              <a:pathLst>
                <a:path w="385466" h="456963">
                  <a:moveTo>
                    <a:pt x="360146" y="128685"/>
                  </a:moveTo>
                  <a:lnTo>
                    <a:pt x="360146" y="102280"/>
                  </a:lnTo>
                  <a:lnTo>
                    <a:pt x="344303" y="59455"/>
                  </a:lnTo>
                  <a:lnTo>
                    <a:pt x="327682" y="39703"/>
                  </a:lnTo>
                  <a:lnTo>
                    <a:pt x="308137" y="27240"/>
                  </a:lnTo>
                  <a:lnTo>
                    <a:pt x="256617" y="10233"/>
                  </a:lnTo>
                  <a:lnTo>
                    <a:pt x="193549" y="1511"/>
                  </a:lnTo>
                  <a:lnTo>
                    <a:pt x="144373" y="0"/>
                  </a:lnTo>
                  <a:lnTo>
                    <a:pt x="86187" y="8537"/>
                  </a:lnTo>
                  <a:lnTo>
                    <a:pt x="24052" y="31329"/>
                  </a:lnTo>
                  <a:lnTo>
                    <a:pt x="15605" y="39464"/>
                  </a:lnTo>
                  <a:lnTo>
                    <a:pt x="3271" y="63241"/>
                  </a:lnTo>
                  <a:lnTo>
                    <a:pt x="0" y="89282"/>
                  </a:lnTo>
                  <a:lnTo>
                    <a:pt x="675" y="102417"/>
                  </a:lnTo>
                  <a:lnTo>
                    <a:pt x="10267" y="122905"/>
                  </a:lnTo>
                  <a:lnTo>
                    <a:pt x="25584" y="138274"/>
                  </a:lnTo>
                  <a:lnTo>
                    <a:pt x="72142" y="160924"/>
                  </a:lnTo>
                  <a:lnTo>
                    <a:pt x="126325" y="173821"/>
                  </a:lnTo>
                  <a:lnTo>
                    <a:pt x="189591" y="174567"/>
                  </a:lnTo>
                  <a:lnTo>
                    <a:pt x="241450" y="167333"/>
                  </a:lnTo>
                  <a:lnTo>
                    <a:pt x="277816" y="155242"/>
                  </a:lnTo>
                  <a:lnTo>
                    <a:pt x="298133" y="142699"/>
                  </a:lnTo>
                  <a:lnTo>
                    <a:pt x="320893" y="116995"/>
                  </a:lnTo>
                  <a:lnTo>
                    <a:pt x="330910" y="98067"/>
                  </a:lnTo>
                  <a:lnTo>
                    <a:pt x="332918" y="96115"/>
                  </a:lnTo>
                  <a:lnTo>
                    <a:pt x="338619" y="154773"/>
                  </a:lnTo>
                  <a:lnTo>
                    <a:pt x="353736" y="216192"/>
                  </a:lnTo>
                  <a:lnTo>
                    <a:pt x="367175" y="278509"/>
                  </a:lnTo>
                  <a:lnTo>
                    <a:pt x="374798" y="331076"/>
                  </a:lnTo>
                  <a:lnTo>
                    <a:pt x="380110" y="384035"/>
                  </a:lnTo>
                  <a:lnTo>
                    <a:pt x="385465" y="421599"/>
                  </a:lnTo>
                  <a:lnTo>
                    <a:pt x="380041" y="45696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635433" y="1562865"/>
              <a:ext cx="1014674" cy="799217"/>
            </a:xfrm>
            <a:custGeom>
              <a:avLst/>
              <a:gdLst/>
              <a:ahLst/>
              <a:cxnLst/>
              <a:rect l="0" t="0" r="0" b="0"/>
              <a:pathLst>
                <a:path w="1014674" h="799217">
                  <a:moveTo>
                    <a:pt x="0" y="158101"/>
                  </a:moveTo>
                  <a:lnTo>
                    <a:pt x="10152" y="183032"/>
                  </a:lnTo>
                  <a:lnTo>
                    <a:pt x="45794" y="236818"/>
                  </a:lnTo>
                  <a:lnTo>
                    <a:pt x="90320" y="290256"/>
                  </a:lnTo>
                  <a:lnTo>
                    <a:pt x="124196" y="346318"/>
                  </a:lnTo>
                  <a:lnTo>
                    <a:pt x="159011" y="404879"/>
                  </a:lnTo>
                  <a:lnTo>
                    <a:pt x="182453" y="457809"/>
                  </a:lnTo>
                  <a:lnTo>
                    <a:pt x="208803" y="508984"/>
                  </a:lnTo>
                  <a:lnTo>
                    <a:pt x="229997" y="560254"/>
                  </a:lnTo>
                  <a:lnTo>
                    <a:pt x="243768" y="614745"/>
                  </a:lnTo>
                  <a:lnTo>
                    <a:pt x="258324" y="676835"/>
                  </a:lnTo>
                  <a:lnTo>
                    <a:pt x="265547" y="728501"/>
                  </a:lnTo>
                  <a:lnTo>
                    <a:pt x="267688" y="779917"/>
                  </a:lnTo>
                  <a:lnTo>
                    <a:pt x="267988" y="794812"/>
                  </a:lnTo>
                  <a:lnTo>
                    <a:pt x="269294" y="799216"/>
                  </a:lnTo>
                  <a:lnTo>
                    <a:pt x="271270" y="796625"/>
                  </a:lnTo>
                  <a:lnTo>
                    <a:pt x="297239" y="734599"/>
                  </a:lnTo>
                  <a:lnTo>
                    <a:pt x="325608" y="682324"/>
                  </a:lnTo>
                  <a:lnTo>
                    <a:pt x="343329" y="644651"/>
                  </a:lnTo>
                  <a:lnTo>
                    <a:pt x="373743" y="587031"/>
                  </a:lnTo>
                  <a:lnTo>
                    <a:pt x="393096" y="529267"/>
                  </a:lnTo>
                  <a:lnTo>
                    <a:pt x="407562" y="465784"/>
                  </a:lnTo>
                  <a:lnTo>
                    <a:pt x="415783" y="405307"/>
                  </a:lnTo>
                  <a:lnTo>
                    <a:pt x="415196" y="342844"/>
                  </a:lnTo>
                  <a:lnTo>
                    <a:pt x="399033" y="283182"/>
                  </a:lnTo>
                  <a:lnTo>
                    <a:pt x="374642" y="221650"/>
                  </a:lnTo>
                  <a:lnTo>
                    <a:pt x="355816" y="172865"/>
                  </a:lnTo>
                  <a:lnTo>
                    <a:pt x="349952" y="157996"/>
                  </a:lnTo>
                  <a:lnTo>
                    <a:pt x="349331" y="132632"/>
                  </a:lnTo>
                  <a:lnTo>
                    <a:pt x="356424" y="111412"/>
                  </a:lnTo>
                  <a:lnTo>
                    <a:pt x="366946" y="94612"/>
                  </a:lnTo>
                  <a:lnTo>
                    <a:pt x="384885" y="82724"/>
                  </a:lnTo>
                  <a:lnTo>
                    <a:pt x="437708" y="60805"/>
                  </a:lnTo>
                  <a:lnTo>
                    <a:pt x="495671" y="46988"/>
                  </a:lnTo>
                  <a:lnTo>
                    <a:pt x="539364" y="36504"/>
                  </a:lnTo>
                  <a:lnTo>
                    <a:pt x="585679" y="25581"/>
                  </a:lnTo>
                  <a:lnTo>
                    <a:pt x="635738" y="17042"/>
                  </a:lnTo>
                  <a:lnTo>
                    <a:pt x="687461" y="12510"/>
                  </a:lnTo>
                  <a:lnTo>
                    <a:pt x="741030" y="9390"/>
                  </a:lnTo>
                  <a:lnTo>
                    <a:pt x="797997" y="4320"/>
                  </a:lnTo>
                  <a:lnTo>
                    <a:pt x="850580" y="1329"/>
                  </a:lnTo>
                  <a:lnTo>
                    <a:pt x="897530" y="0"/>
                  </a:lnTo>
                  <a:lnTo>
                    <a:pt x="953928" y="357"/>
                  </a:lnTo>
                  <a:lnTo>
                    <a:pt x="1014673" y="888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784153" y="1552788"/>
              <a:ext cx="1084309" cy="666027"/>
            </a:xfrm>
            <a:custGeom>
              <a:avLst/>
              <a:gdLst/>
              <a:ahLst/>
              <a:cxnLst/>
              <a:rect l="0" t="0" r="0" b="0"/>
              <a:pathLst>
                <a:path w="1084309" h="666027">
                  <a:moveTo>
                    <a:pt x="0" y="88596"/>
                  </a:moveTo>
                  <a:lnTo>
                    <a:pt x="0" y="143980"/>
                  </a:lnTo>
                  <a:lnTo>
                    <a:pt x="5281" y="192694"/>
                  </a:lnTo>
                  <a:lnTo>
                    <a:pt x="18073" y="252685"/>
                  </a:lnTo>
                  <a:lnTo>
                    <a:pt x="37793" y="310057"/>
                  </a:lnTo>
                  <a:lnTo>
                    <a:pt x="52660" y="369000"/>
                  </a:lnTo>
                  <a:lnTo>
                    <a:pt x="71972" y="431160"/>
                  </a:lnTo>
                  <a:lnTo>
                    <a:pt x="78433" y="480179"/>
                  </a:lnTo>
                  <a:lnTo>
                    <a:pt x="89958" y="543306"/>
                  </a:lnTo>
                  <a:lnTo>
                    <a:pt x="96657" y="591024"/>
                  </a:lnTo>
                  <a:lnTo>
                    <a:pt x="98642" y="644217"/>
                  </a:lnTo>
                  <a:lnTo>
                    <a:pt x="99106" y="666026"/>
                  </a:lnTo>
                  <a:lnTo>
                    <a:pt x="99429" y="609339"/>
                  </a:lnTo>
                  <a:lnTo>
                    <a:pt x="100573" y="550848"/>
                  </a:lnTo>
                  <a:lnTo>
                    <a:pt x="113322" y="488648"/>
                  </a:lnTo>
                  <a:lnTo>
                    <a:pt x="121524" y="426229"/>
                  </a:lnTo>
                  <a:lnTo>
                    <a:pt x="138343" y="373649"/>
                  </a:lnTo>
                  <a:lnTo>
                    <a:pt x="169427" y="315305"/>
                  </a:lnTo>
                  <a:lnTo>
                    <a:pt x="203418" y="258743"/>
                  </a:lnTo>
                  <a:lnTo>
                    <a:pt x="261245" y="198112"/>
                  </a:lnTo>
                  <a:lnTo>
                    <a:pt x="317205" y="161196"/>
                  </a:lnTo>
                  <a:lnTo>
                    <a:pt x="371162" y="127008"/>
                  </a:lnTo>
                  <a:lnTo>
                    <a:pt x="432337" y="96265"/>
                  </a:lnTo>
                  <a:lnTo>
                    <a:pt x="482290" y="75640"/>
                  </a:lnTo>
                  <a:lnTo>
                    <a:pt x="537496" y="56633"/>
                  </a:lnTo>
                  <a:lnTo>
                    <a:pt x="590451" y="42405"/>
                  </a:lnTo>
                  <a:lnTo>
                    <a:pt x="647652" y="25785"/>
                  </a:lnTo>
                  <a:lnTo>
                    <a:pt x="707708" y="13369"/>
                  </a:lnTo>
                  <a:lnTo>
                    <a:pt x="751503" y="6160"/>
                  </a:lnTo>
                  <a:lnTo>
                    <a:pt x="814376" y="1168"/>
                  </a:lnTo>
                  <a:lnTo>
                    <a:pt x="857860" y="0"/>
                  </a:lnTo>
                  <a:lnTo>
                    <a:pt x="901872" y="586"/>
                  </a:lnTo>
                  <a:lnTo>
                    <a:pt x="962829" y="7131"/>
                  </a:lnTo>
                  <a:lnTo>
                    <a:pt x="1016383" y="14965"/>
                  </a:lnTo>
                  <a:lnTo>
                    <a:pt x="1069254" y="18172"/>
                  </a:lnTo>
                  <a:lnTo>
                    <a:pt x="1084308" y="1896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525015" y="1810496"/>
              <a:ext cx="298434" cy="19897"/>
            </a:xfrm>
            <a:custGeom>
              <a:avLst/>
              <a:gdLst/>
              <a:ahLst/>
              <a:cxnLst/>
              <a:rect l="0" t="0" r="0" b="0"/>
              <a:pathLst>
                <a:path w="298434" h="19897">
                  <a:moveTo>
                    <a:pt x="298433" y="0"/>
                  </a:moveTo>
                  <a:lnTo>
                    <a:pt x="243359" y="0"/>
                  </a:lnTo>
                  <a:lnTo>
                    <a:pt x="183373" y="0"/>
                  </a:lnTo>
                  <a:lnTo>
                    <a:pt x="133546" y="2948"/>
                  </a:lnTo>
                  <a:lnTo>
                    <a:pt x="77101" y="8565"/>
                  </a:lnTo>
                  <a:lnTo>
                    <a:pt x="13974" y="17640"/>
                  </a:lnTo>
                  <a:lnTo>
                    <a:pt x="0" y="1989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614545" y="1914641"/>
              <a:ext cx="179061" cy="5282"/>
            </a:xfrm>
            <a:custGeom>
              <a:avLst/>
              <a:gdLst/>
              <a:ahLst/>
              <a:cxnLst/>
              <a:rect l="0" t="0" r="0" b="0"/>
              <a:pathLst>
                <a:path w="179061" h="5282">
                  <a:moveTo>
                    <a:pt x="179060" y="5281"/>
                  </a:moveTo>
                  <a:lnTo>
                    <a:pt x="163217" y="0"/>
                  </a:lnTo>
                  <a:lnTo>
                    <a:pt x="146597" y="355"/>
                  </a:lnTo>
                  <a:lnTo>
                    <a:pt x="84355" y="4632"/>
                  </a:lnTo>
                  <a:lnTo>
                    <a:pt x="33078" y="5153"/>
                  </a:lnTo>
                  <a:lnTo>
                    <a:pt x="0" y="52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306660" y="2427259"/>
              <a:ext cx="298434" cy="69635"/>
            </a:xfrm>
            <a:custGeom>
              <a:avLst/>
              <a:gdLst/>
              <a:ahLst/>
              <a:cxnLst/>
              <a:rect l="0" t="0" r="0" b="0"/>
              <a:pathLst>
                <a:path w="298434" h="69635">
                  <a:moveTo>
                    <a:pt x="298433" y="0"/>
                  </a:moveTo>
                  <a:lnTo>
                    <a:pt x="251232" y="13768"/>
                  </a:lnTo>
                  <a:lnTo>
                    <a:pt x="189759" y="28028"/>
                  </a:lnTo>
                  <a:lnTo>
                    <a:pt x="129544" y="39253"/>
                  </a:lnTo>
                  <a:lnTo>
                    <a:pt x="66753" y="52527"/>
                  </a:lnTo>
                  <a:lnTo>
                    <a:pt x="19778" y="64565"/>
                  </a:lnTo>
                  <a:lnTo>
                    <a:pt x="0" y="696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227077" y="2526736"/>
              <a:ext cx="228800" cy="49740"/>
            </a:xfrm>
            <a:custGeom>
              <a:avLst/>
              <a:gdLst/>
              <a:ahLst/>
              <a:cxnLst/>
              <a:rect l="0" t="0" r="0" b="0"/>
              <a:pathLst>
                <a:path w="228800" h="49740">
                  <a:moveTo>
                    <a:pt x="228799" y="0"/>
                  </a:moveTo>
                  <a:lnTo>
                    <a:pt x="165389" y="20155"/>
                  </a:lnTo>
                  <a:lnTo>
                    <a:pt x="102304" y="29673"/>
                  </a:lnTo>
                  <a:lnTo>
                    <a:pt x="41692" y="43522"/>
                  </a:lnTo>
                  <a:lnTo>
                    <a:pt x="0" y="4973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042795" y="2407966"/>
              <a:ext cx="227396" cy="337622"/>
            </a:xfrm>
            <a:custGeom>
              <a:avLst/>
              <a:gdLst/>
              <a:ahLst/>
              <a:cxnLst/>
              <a:rect l="0" t="0" r="0" b="0"/>
              <a:pathLst>
                <a:path w="227396" h="337622">
                  <a:moveTo>
                    <a:pt x="0" y="39188"/>
                  </a:moveTo>
                  <a:lnTo>
                    <a:pt x="58668" y="16777"/>
                  </a:lnTo>
                  <a:lnTo>
                    <a:pt x="110535" y="3976"/>
                  </a:lnTo>
                  <a:lnTo>
                    <a:pt x="166739" y="754"/>
                  </a:lnTo>
                  <a:lnTo>
                    <a:pt x="198270" y="0"/>
                  </a:lnTo>
                  <a:lnTo>
                    <a:pt x="209551" y="3115"/>
                  </a:lnTo>
                  <a:lnTo>
                    <a:pt x="218178" y="8507"/>
                  </a:lnTo>
                  <a:lnTo>
                    <a:pt x="225034" y="15418"/>
                  </a:lnTo>
                  <a:lnTo>
                    <a:pt x="227395" y="23342"/>
                  </a:lnTo>
                  <a:lnTo>
                    <a:pt x="224122" y="40988"/>
                  </a:lnTo>
                  <a:lnTo>
                    <a:pt x="197904" y="97038"/>
                  </a:lnTo>
                  <a:lnTo>
                    <a:pt x="162020" y="158400"/>
                  </a:lnTo>
                  <a:lnTo>
                    <a:pt x="136125" y="210490"/>
                  </a:lnTo>
                  <a:lnTo>
                    <a:pt x="125934" y="254021"/>
                  </a:lnTo>
                  <a:lnTo>
                    <a:pt x="131273" y="309400"/>
                  </a:lnTo>
                  <a:lnTo>
                    <a:pt x="139269" y="33762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490942" y="2536684"/>
              <a:ext cx="457599" cy="218852"/>
            </a:xfrm>
            <a:custGeom>
              <a:avLst/>
              <a:gdLst/>
              <a:ahLst/>
              <a:cxnLst/>
              <a:rect l="0" t="0" r="0" b="0"/>
              <a:pathLst>
                <a:path w="457599" h="218852">
                  <a:moveTo>
                    <a:pt x="0" y="0"/>
                  </a:moveTo>
                  <a:lnTo>
                    <a:pt x="52099" y="24408"/>
                  </a:lnTo>
                  <a:lnTo>
                    <a:pt x="108426" y="51534"/>
                  </a:lnTo>
                  <a:lnTo>
                    <a:pt x="159581" y="76621"/>
                  </a:lnTo>
                  <a:lnTo>
                    <a:pt x="214962" y="102864"/>
                  </a:lnTo>
                  <a:lnTo>
                    <a:pt x="268477" y="129335"/>
                  </a:lnTo>
                  <a:lnTo>
                    <a:pt x="321622" y="155851"/>
                  </a:lnTo>
                  <a:lnTo>
                    <a:pt x="377139" y="181135"/>
                  </a:lnTo>
                  <a:lnTo>
                    <a:pt x="439604" y="208212"/>
                  </a:lnTo>
                  <a:lnTo>
                    <a:pt x="457598" y="21885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500889" y="2526736"/>
              <a:ext cx="368069" cy="288487"/>
            </a:xfrm>
            <a:custGeom>
              <a:avLst/>
              <a:gdLst/>
              <a:ahLst/>
              <a:cxnLst/>
              <a:rect l="0" t="0" r="0" b="0"/>
              <a:pathLst>
                <a:path w="368069" h="288487">
                  <a:moveTo>
                    <a:pt x="368068" y="0"/>
                  </a:moveTo>
                  <a:lnTo>
                    <a:pt x="345348" y="9047"/>
                  </a:lnTo>
                  <a:lnTo>
                    <a:pt x="289225" y="44716"/>
                  </a:lnTo>
                  <a:lnTo>
                    <a:pt x="238238" y="80555"/>
                  </a:lnTo>
                  <a:lnTo>
                    <a:pt x="180311" y="119566"/>
                  </a:lnTo>
                  <a:lnTo>
                    <a:pt x="117901" y="177011"/>
                  </a:lnTo>
                  <a:lnTo>
                    <a:pt x="55072" y="228530"/>
                  </a:lnTo>
                  <a:lnTo>
                    <a:pt x="0" y="28848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2893845" y="3889582"/>
            <a:ext cx="1795535" cy="1323056"/>
            <a:chOff x="2893845" y="3889582"/>
            <a:chExt cx="1795535" cy="1323056"/>
          </a:xfrm>
        </p:grpSpPr>
        <p:sp>
          <p:nvSpPr>
            <p:cNvPr id="26" name="Freeform 25"/>
            <p:cNvSpPr/>
            <p:nvPr/>
          </p:nvSpPr>
          <p:spPr>
            <a:xfrm>
              <a:off x="4646399" y="3889582"/>
              <a:ext cx="42981" cy="1084310"/>
            </a:xfrm>
            <a:custGeom>
              <a:avLst/>
              <a:gdLst/>
              <a:ahLst/>
              <a:cxnLst/>
              <a:rect l="0" t="0" r="0" b="0"/>
              <a:pathLst>
                <a:path w="42981" h="1084310">
                  <a:moveTo>
                    <a:pt x="38276" y="0"/>
                  </a:moveTo>
                  <a:lnTo>
                    <a:pt x="38276" y="51158"/>
                  </a:lnTo>
                  <a:lnTo>
                    <a:pt x="31440" y="109408"/>
                  </a:lnTo>
                  <a:lnTo>
                    <a:pt x="28943" y="162764"/>
                  </a:lnTo>
                  <a:lnTo>
                    <a:pt x="28511" y="212918"/>
                  </a:lnTo>
                  <a:lnTo>
                    <a:pt x="25435" y="269780"/>
                  </a:lnTo>
                  <a:lnTo>
                    <a:pt x="20471" y="328630"/>
                  </a:lnTo>
                  <a:lnTo>
                    <a:pt x="16052" y="391016"/>
                  </a:lnTo>
                  <a:lnTo>
                    <a:pt x="11819" y="435744"/>
                  </a:lnTo>
                  <a:lnTo>
                    <a:pt x="9938" y="481413"/>
                  </a:lnTo>
                  <a:lnTo>
                    <a:pt x="6155" y="530448"/>
                  </a:lnTo>
                  <a:lnTo>
                    <a:pt x="1894" y="580611"/>
                  </a:lnTo>
                  <a:lnTo>
                    <a:pt x="0" y="628696"/>
                  </a:lnTo>
                  <a:lnTo>
                    <a:pt x="2106" y="678806"/>
                  </a:lnTo>
                  <a:lnTo>
                    <a:pt x="6726" y="728341"/>
                  </a:lnTo>
                  <a:lnTo>
                    <a:pt x="12464" y="772463"/>
                  </a:lnTo>
                  <a:lnTo>
                    <a:pt x="18698" y="817126"/>
                  </a:lnTo>
                  <a:lnTo>
                    <a:pt x="28423" y="879875"/>
                  </a:lnTo>
                  <a:lnTo>
                    <a:pt x="35357" y="933469"/>
                  </a:lnTo>
                  <a:lnTo>
                    <a:pt x="42980" y="995809"/>
                  </a:lnTo>
                  <a:lnTo>
                    <a:pt x="40352" y="1054219"/>
                  </a:lnTo>
                  <a:lnTo>
                    <a:pt x="38276" y="108430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040760" y="3939321"/>
              <a:ext cx="1584230" cy="1064414"/>
            </a:xfrm>
            <a:custGeom>
              <a:avLst/>
              <a:gdLst/>
              <a:ahLst/>
              <a:cxnLst/>
              <a:rect l="0" t="0" r="0" b="0"/>
              <a:pathLst>
                <a:path w="1584230" h="1064414">
                  <a:moveTo>
                    <a:pt x="1584229" y="0"/>
                  </a:moveTo>
                  <a:lnTo>
                    <a:pt x="1525197" y="7874"/>
                  </a:lnTo>
                  <a:lnTo>
                    <a:pt x="1479050" y="9333"/>
                  </a:lnTo>
                  <a:lnTo>
                    <a:pt x="1423375" y="9766"/>
                  </a:lnTo>
                  <a:lnTo>
                    <a:pt x="1361930" y="9894"/>
                  </a:lnTo>
                  <a:lnTo>
                    <a:pt x="1316317" y="8819"/>
                  </a:lnTo>
                  <a:lnTo>
                    <a:pt x="1266570" y="4656"/>
                  </a:lnTo>
                  <a:lnTo>
                    <a:pt x="1214985" y="2070"/>
                  </a:lnTo>
                  <a:lnTo>
                    <a:pt x="1161478" y="920"/>
                  </a:lnTo>
                  <a:lnTo>
                    <a:pt x="1104538" y="409"/>
                  </a:lnTo>
                  <a:lnTo>
                    <a:pt x="1046072" y="182"/>
                  </a:lnTo>
                  <a:lnTo>
                    <a:pt x="986928" y="81"/>
                  </a:lnTo>
                  <a:lnTo>
                    <a:pt x="927482" y="36"/>
                  </a:lnTo>
                  <a:lnTo>
                    <a:pt x="867903" y="16"/>
                  </a:lnTo>
                  <a:lnTo>
                    <a:pt x="808264" y="8"/>
                  </a:lnTo>
                  <a:lnTo>
                    <a:pt x="748598" y="4"/>
                  </a:lnTo>
                  <a:lnTo>
                    <a:pt x="691868" y="2"/>
                  </a:lnTo>
                  <a:lnTo>
                    <a:pt x="638286" y="1"/>
                  </a:lnTo>
                  <a:lnTo>
                    <a:pt x="588680" y="1"/>
                  </a:lnTo>
                  <a:lnTo>
                    <a:pt x="540843" y="0"/>
                  </a:lnTo>
                  <a:lnTo>
                    <a:pt x="493792" y="0"/>
                  </a:lnTo>
                  <a:lnTo>
                    <a:pt x="447089" y="0"/>
                  </a:lnTo>
                  <a:lnTo>
                    <a:pt x="403490" y="0"/>
                  </a:lnTo>
                  <a:lnTo>
                    <a:pt x="341659" y="2948"/>
                  </a:lnTo>
                  <a:lnTo>
                    <a:pt x="284284" y="7874"/>
                  </a:lnTo>
                  <a:lnTo>
                    <a:pt x="232283" y="9333"/>
                  </a:lnTo>
                  <a:lnTo>
                    <a:pt x="170481" y="15107"/>
                  </a:lnTo>
                  <a:lnTo>
                    <a:pt x="116804" y="20055"/>
                  </a:lnTo>
                  <a:lnTo>
                    <a:pt x="67228" y="30530"/>
                  </a:lnTo>
                  <a:lnTo>
                    <a:pt x="40128" y="37886"/>
                  </a:lnTo>
                  <a:lnTo>
                    <a:pt x="20715" y="48524"/>
                  </a:lnTo>
                  <a:lnTo>
                    <a:pt x="7666" y="66515"/>
                  </a:lnTo>
                  <a:lnTo>
                    <a:pt x="2638" y="77503"/>
                  </a:lnTo>
                  <a:lnTo>
                    <a:pt x="0" y="104449"/>
                  </a:lnTo>
                  <a:lnTo>
                    <a:pt x="1781" y="153637"/>
                  </a:lnTo>
                  <a:lnTo>
                    <a:pt x="5257" y="216108"/>
                  </a:lnTo>
                  <a:lnTo>
                    <a:pt x="10339" y="278831"/>
                  </a:lnTo>
                  <a:lnTo>
                    <a:pt x="11845" y="328364"/>
                  </a:lnTo>
                  <a:lnTo>
                    <a:pt x="12354" y="389332"/>
                  </a:lnTo>
                  <a:lnTo>
                    <a:pt x="12455" y="451892"/>
                  </a:lnTo>
                  <a:lnTo>
                    <a:pt x="12472" y="500979"/>
                  </a:lnTo>
                  <a:lnTo>
                    <a:pt x="12477" y="550525"/>
                  </a:lnTo>
                  <a:lnTo>
                    <a:pt x="12479" y="613831"/>
                  </a:lnTo>
                  <a:lnTo>
                    <a:pt x="12479" y="674519"/>
                  </a:lnTo>
                  <a:lnTo>
                    <a:pt x="12479" y="732889"/>
                  </a:lnTo>
                  <a:lnTo>
                    <a:pt x="12479" y="781351"/>
                  </a:lnTo>
                  <a:lnTo>
                    <a:pt x="13585" y="835010"/>
                  </a:lnTo>
                  <a:lnTo>
                    <a:pt x="23300" y="896819"/>
                  </a:lnTo>
                  <a:lnTo>
                    <a:pt x="35863" y="951357"/>
                  </a:lnTo>
                  <a:lnTo>
                    <a:pt x="50971" y="978474"/>
                  </a:lnTo>
                  <a:lnTo>
                    <a:pt x="90659" y="1013172"/>
                  </a:lnTo>
                  <a:lnTo>
                    <a:pt x="146897" y="1036814"/>
                  </a:lnTo>
                  <a:lnTo>
                    <a:pt x="206465" y="1049832"/>
                  </a:lnTo>
                  <a:lnTo>
                    <a:pt x="255034" y="1054197"/>
                  </a:lnTo>
                  <a:lnTo>
                    <a:pt x="306637" y="1059789"/>
                  </a:lnTo>
                  <a:lnTo>
                    <a:pt x="369947" y="1057639"/>
                  </a:lnTo>
                  <a:lnTo>
                    <a:pt x="414890" y="1060665"/>
                  </a:lnTo>
                  <a:lnTo>
                    <a:pt x="463603" y="1059799"/>
                  </a:lnTo>
                  <a:lnTo>
                    <a:pt x="515833" y="1056836"/>
                  </a:lnTo>
                  <a:lnTo>
                    <a:pt x="572206" y="1055519"/>
                  </a:lnTo>
                  <a:lnTo>
                    <a:pt x="633368" y="1054933"/>
                  </a:lnTo>
                  <a:lnTo>
                    <a:pt x="665151" y="1054777"/>
                  </a:lnTo>
                  <a:lnTo>
                    <a:pt x="698499" y="1054673"/>
                  </a:lnTo>
                  <a:lnTo>
                    <a:pt x="732890" y="1054604"/>
                  </a:lnTo>
                  <a:lnTo>
                    <a:pt x="767975" y="1054558"/>
                  </a:lnTo>
                  <a:lnTo>
                    <a:pt x="803523" y="1053421"/>
                  </a:lnTo>
                  <a:lnTo>
                    <a:pt x="839380" y="1051558"/>
                  </a:lnTo>
                  <a:lnTo>
                    <a:pt x="875444" y="1049211"/>
                  </a:lnTo>
                  <a:lnTo>
                    <a:pt x="911644" y="1047647"/>
                  </a:lnTo>
                  <a:lnTo>
                    <a:pt x="947937" y="1046603"/>
                  </a:lnTo>
                  <a:lnTo>
                    <a:pt x="984290" y="1045908"/>
                  </a:lnTo>
                  <a:lnTo>
                    <a:pt x="1020684" y="1046549"/>
                  </a:lnTo>
                  <a:lnTo>
                    <a:pt x="1057105" y="1048083"/>
                  </a:lnTo>
                  <a:lnTo>
                    <a:pt x="1093544" y="1050210"/>
                  </a:lnTo>
                  <a:lnTo>
                    <a:pt x="1129995" y="1051628"/>
                  </a:lnTo>
                  <a:lnTo>
                    <a:pt x="1166454" y="1052574"/>
                  </a:lnTo>
                  <a:lnTo>
                    <a:pt x="1202919" y="1053204"/>
                  </a:lnTo>
                  <a:lnTo>
                    <a:pt x="1238281" y="1053624"/>
                  </a:lnTo>
                  <a:lnTo>
                    <a:pt x="1272910" y="1053904"/>
                  </a:lnTo>
                  <a:lnTo>
                    <a:pt x="1307048" y="1054091"/>
                  </a:lnTo>
                  <a:lnTo>
                    <a:pt x="1365612" y="1057246"/>
                  </a:lnTo>
                  <a:lnTo>
                    <a:pt x="1414115" y="1061228"/>
                  </a:lnTo>
                  <a:lnTo>
                    <a:pt x="1469488" y="1063784"/>
                  </a:lnTo>
                  <a:lnTo>
                    <a:pt x="1484751" y="106441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456800" y="4347180"/>
              <a:ext cx="359888" cy="427756"/>
            </a:xfrm>
            <a:custGeom>
              <a:avLst/>
              <a:gdLst/>
              <a:ahLst/>
              <a:cxnLst/>
              <a:rect l="0" t="0" r="0" b="0"/>
              <a:pathLst>
                <a:path w="359888" h="427756">
                  <a:moveTo>
                    <a:pt x="203254" y="0"/>
                  </a:moveTo>
                  <a:lnTo>
                    <a:pt x="141331" y="40309"/>
                  </a:lnTo>
                  <a:lnTo>
                    <a:pt x="116009" y="62788"/>
                  </a:lnTo>
                  <a:lnTo>
                    <a:pt x="74029" y="117776"/>
                  </a:lnTo>
                  <a:lnTo>
                    <a:pt x="37907" y="177322"/>
                  </a:lnTo>
                  <a:lnTo>
                    <a:pt x="15179" y="239391"/>
                  </a:lnTo>
                  <a:lnTo>
                    <a:pt x="0" y="298314"/>
                  </a:lnTo>
                  <a:lnTo>
                    <a:pt x="1651" y="323066"/>
                  </a:lnTo>
                  <a:lnTo>
                    <a:pt x="19357" y="361857"/>
                  </a:lnTo>
                  <a:lnTo>
                    <a:pt x="45604" y="390790"/>
                  </a:lnTo>
                  <a:lnTo>
                    <a:pt x="76448" y="400273"/>
                  </a:lnTo>
                  <a:lnTo>
                    <a:pt x="128470" y="402664"/>
                  </a:lnTo>
                  <a:lnTo>
                    <a:pt x="185657" y="393569"/>
                  </a:lnTo>
                  <a:lnTo>
                    <a:pt x="239528" y="373187"/>
                  </a:lnTo>
                  <a:lnTo>
                    <a:pt x="300740" y="341342"/>
                  </a:lnTo>
                  <a:lnTo>
                    <a:pt x="341024" y="312763"/>
                  </a:lnTo>
                  <a:lnTo>
                    <a:pt x="356963" y="291170"/>
                  </a:lnTo>
                  <a:lnTo>
                    <a:pt x="359887" y="280327"/>
                  </a:lnTo>
                  <a:lnTo>
                    <a:pt x="357240" y="259438"/>
                  </a:lnTo>
                  <a:lnTo>
                    <a:pt x="350124" y="251436"/>
                  </a:lnTo>
                  <a:lnTo>
                    <a:pt x="327479" y="239597"/>
                  </a:lnTo>
                  <a:lnTo>
                    <a:pt x="304888" y="236546"/>
                  </a:lnTo>
                  <a:lnTo>
                    <a:pt x="243234" y="249375"/>
                  </a:lnTo>
                  <a:lnTo>
                    <a:pt x="183375" y="271597"/>
                  </a:lnTo>
                  <a:lnTo>
                    <a:pt x="164575" y="284296"/>
                  </a:lnTo>
                  <a:lnTo>
                    <a:pt x="141564" y="311193"/>
                  </a:lnTo>
                  <a:lnTo>
                    <a:pt x="127571" y="334316"/>
                  </a:lnTo>
                  <a:lnTo>
                    <a:pt x="122826" y="359331"/>
                  </a:lnTo>
                  <a:lnTo>
                    <a:pt x="125507" y="382975"/>
                  </a:lnTo>
                  <a:lnTo>
                    <a:pt x="138339" y="407609"/>
                  </a:lnTo>
                  <a:lnTo>
                    <a:pt x="153515" y="42775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862994" y="4377024"/>
              <a:ext cx="254659" cy="187950"/>
            </a:xfrm>
            <a:custGeom>
              <a:avLst/>
              <a:gdLst/>
              <a:ahLst/>
              <a:cxnLst/>
              <a:rect l="0" t="0" r="0" b="0"/>
              <a:pathLst>
                <a:path w="254659" h="187950">
                  <a:moveTo>
                    <a:pt x="155180" y="0"/>
                  </a:moveTo>
                  <a:lnTo>
                    <a:pt x="103131" y="61586"/>
                  </a:lnTo>
                  <a:lnTo>
                    <a:pt x="43613" y="112464"/>
                  </a:lnTo>
                  <a:lnTo>
                    <a:pt x="4153" y="151145"/>
                  </a:lnTo>
                  <a:lnTo>
                    <a:pt x="335" y="160450"/>
                  </a:lnTo>
                  <a:lnTo>
                    <a:pt x="0" y="169969"/>
                  </a:lnTo>
                  <a:lnTo>
                    <a:pt x="1988" y="179631"/>
                  </a:lnTo>
                  <a:lnTo>
                    <a:pt x="8840" y="184967"/>
                  </a:lnTo>
                  <a:lnTo>
                    <a:pt x="31190" y="187949"/>
                  </a:lnTo>
                  <a:lnTo>
                    <a:pt x="80125" y="183413"/>
                  </a:lnTo>
                  <a:lnTo>
                    <a:pt x="136626" y="175068"/>
                  </a:lnTo>
                  <a:lnTo>
                    <a:pt x="190088" y="160315"/>
                  </a:lnTo>
                  <a:lnTo>
                    <a:pt x="243862" y="142804"/>
                  </a:lnTo>
                  <a:lnTo>
                    <a:pt x="254658" y="13926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092025" y="4337233"/>
              <a:ext cx="15615" cy="378016"/>
            </a:xfrm>
            <a:custGeom>
              <a:avLst/>
              <a:gdLst/>
              <a:ahLst/>
              <a:cxnLst/>
              <a:rect l="0" t="0" r="0" b="0"/>
              <a:pathLst>
                <a:path w="15615" h="378016">
                  <a:moveTo>
                    <a:pt x="5731" y="0"/>
                  </a:moveTo>
                  <a:lnTo>
                    <a:pt x="0" y="31767"/>
                  </a:lnTo>
                  <a:lnTo>
                    <a:pt x="7219" y="86512"/>
                  </a:lnTo>
                  <a:lnTo>
                    <a:pt x="14008" y="149971"/>
                  </a:lnTo>
                  <a:lnTo>
                    <a:pt x="15349" y="205081"/>
                  </a:lnTo>
                  <a:lnTo>
                    <a:pt x="15614" y="258542"/>
                  </a:lnTo>
                  <a:lnTo>
                    <a:pt x="10385" y="311677"/>
                  </a:lnTo>
                  <a:lnTo>
                    <a:pt x="6344" y="366223"/>
                  </a:lnTo>
                  <a:lnTo>
                    <a:pt x="5731" y="37801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043291" y="3919882"/>
              <a:ext cx="1561803" cy="69179"/>
            </a:xfrm>
            <a:custGeom>
              <a:avLst/>
              <a:gdLst/>
              <a:ahLst/>
              <a:cxnLst/>
              <a:rect l="0" t="0" r="0" b="0"/>
              <a:pathLst>
                <a:path w="1561803" h="69179">
                  <a:moveTo>
                    <a:pt x="1561802" y="39335"/>
                  </a:moveTo>
                  <a:lnTo>
                    <a:pt x="1499822" y="39335"/>
                  </a:lnTo>
                  <a:lnTo>
                    <a:pt x="1451697" y="39335"/>
                  </a:lnTo>
                  <a:lnTo>
                    <a:pt x="1396541" y="39335"/>
                  </a:lnTo>
                  <a:lnTo>
                    <a:pt x="1353505" y="39335"/>
                  </a:lnTo>
                  <a:lnTo>
                    <a:pt x="1308588" y="39335"/>
                  </a:lnTo>
                  <a:lnTo>
                    <a:pt x="1262833" y="36387"/>
                  </a:lnTo>
                  <a:lnTo>
                    <a:pt x="1214497" y="32498"/>
                  </a:lnTo>
                  <a:lnTo>
                    <a:pt x="1159855" y="30769"/>
                  </a:lnTo>
                  <a:lnTo>
                    <a:pt x="1102411" y="30002"/>
                  </a:lnTo>
                  <a:lnTo>
                    <a:pt x="1042615" y="29660"/>
                  </a:lnTo>
                  <a:lnTo>
                    <a:pt x="979196" y="29508"/>
                  </a:lnTo>
                  <a:lnTo>
                    <a:pt x="917113" y="29441"/>
                  </a:lnTo>
                  <a:lnTo>
                    <a:pt x="855256" y="29411"/>
                  </a:lnTo>
                  <a:lnTo>
                    <a:pt x="823287" y="29403"/>
                  </a:lnTo>
                  <a:lnTo>
                    <a:pt x="790921" y="29398"/>
                  </a:lnTo>
                  <a:lnTo>
                    <a:pt x="758290" y="28289"/>
                  </a:lnTo>
                  <a:lnTo>
                    <a:pt x="725483" y="26444"/>
                  </a:lnTo>
                  <a:lnTo>
                    <a:pt x="692559" y="24109"/>
                  </a:lnTo>
                  <a:lnTo>
                    <a:pt x="629449" y="21515"/>
                  </a:lnTo>
                  <a:lnTo>
                    <a:pt x="568241" y="20362"/>
                  </a:lnTo>
                  <a:lnTo>
                    <a:pt x="507878" y="19849"/>
                  </a:lnTo>
                  <a:lnTo>
                    <a:pt x="450838" y="19622"/>
                  </a:lnTo>
                  <a:lnTo>
                    <a:pt x="396013" y="19520"/>
                  </a:lnTo>
                  <a:lnTo>
                    <a:pt x="342171" y="19475"/>
                  </a:lnTo>
                  <a:lnTo>
                    <a:pt x="291714" y="22403"/>
                  </a:lnTo>
                  <a:lnTo>
                    <a:pt x="244603" y="26283"/>
                  </a:lnTo>
                  <a:lnTo>
                    <a:pt x="183006" y="28467"/>
                  </a:lnTo>
                  <a:lnTo>
                    <a:pt x="121463" y="29206"/>
                  </a:lnTo>
                  <a:lnTo>
                    <a:pt x="102618" y="29306"/>
                  </a:lnTo>
                  <a:lnTo>
                    <a:pt x="159241" y="28275"/>
                  </a:lnTo>
                  <a:lnTo>
                    <a:pt x="221698" y="21443"/>
                  </a:lnTo>
                  <a:lnTo>
                    <a:pt x="274277" y="15540"/>
                  </a:lnTo>
                  <a:lnTo>
                    <a:pt x="333752" y="12180"/>
                  </a:lnTo>
                  <a:lnTo>
                    <a:pt x="365087" y="11283"/>
                  </a:lnTo>
                  <a:lnTo>
                    <a:pt x="398134" y="9581"/>
                  </a:lnTo>
                  <a:lnTo>
                    <a:pt x="432325" y="7340"/>
                  </a:lnTo>
                  <a:lnTo>
                    <a:pt x="467277" y="4742"/>
                  </a:lnTo>
                  <a:lnTo>
                    <a:pt x="504947" y="3009"/>
                  </a:lnTo>
                  <a:lnTo>
                    <a:pt x="544430" y="1854"/>
                  </a:lnTo>
                  <a:lnTo>
                    <a:pt x="585120" y="1084"/>
                  </a:lnTo>
                  <a:lnTo>
                    <a:pt x="626617" y="570"/>
                  </a:lnTo>
                  <a:lnTo>
                    <a:pt x="668650" y="228"/>
                  </a:lnTo>
                  <a:lnTo>
                    <a:pt x="711041" y="0"/>
                  </a:lnTo>
                  <a:lnTo>
                    <a:pt x="753671" y="953"/>
                  </a:lnTo>
                  <a:lnTo>
                    <a:pt x="796460" y="2694"/>
                  </a:lnTo>
                  <a:lnTo>
                    <a:pt x="839354" y="4959"/>
                  </a:lnTo>
                  <a:lnTo>
                    <a:pt x="882320" y="6470"/>
                  </a:lnTo>
                  <a:lnTo>
                    <a:pt x="925333" y="7477"/>
                  </a:lnTo>
                  <a:lnTo>
                    <a:pt x="968377" y="8148"/>
                  </a:lnTo>
                  <a:lnTo>
                    <a:pt x="1011442" y="9701"/>
                  </a:lnTo>
                  <a:lnTo>
                    <a:pt x="1054521" y="11842"/>
                  </a:lnTo>
                  <a:lnTo>
                    <a:pt x="1097609" y="14374"/>
                  </a:lnTo>
                  <a:lnTo>
                    <a:pt x="1138494" y="17168"/>
                  </a:lnTo>
                  <a:lnTo>
                    <a:pt x="1177908" y="20136"/>
                  </a:lnTo>
                  <a:lnTo>
                    <a:pt x="1216343" y="23220"/>
                  </a:lnTo>
                  <a:lnTo>
                    <a:pt x="1253019" y="26381"/>
                  </a:lnTo>
                  <a:lnTo>
                    <a:pt x="1288523" y="29593"/>
                  </a:lnTo>
                  <a:lnTo>
                    <a:pt x="1323245" y="32841"/>
                  </a:lnTo>
                  <a:lnTo>
                    <a:pt x="1385405" y="39396"/>
                  </a:lnTo>
                  <a:lnTo>
                    <a:pt x="1440297" y="44889"/>
                  </a:lnTo>
                  <a:lnTo>
                    <a:pt x="1486799" y="47330"/>
                  </a:lnTo>
                  <a:lnTo>
                    <a:pt x="1534421" y="53985"/>
                  </a:lnTo>
                  <a:lnTo>
                    <a:pt x="1536916" y="53523"/>
                  </a:lnTo>
                  <a:lnTo>
                    <a:pt x="1522004" y="47114"/>
                  </a:lnTo>
                  <a:lnTo>
                    <a:pt x="1471042" y="41640"/>
                  </a:lnTo>
                  <a:lnTo>
                    <a:pt x="1426039" y="37412"/>
                  </a:lnTo>
                  <a:lnTo>
                    <a:pt x="1375458" y="32953"/>
                  </a:lnTo>
                  <a:lnTo>
                    <a:pt x="1319818" y="30972"/>
                  </a:lnTo>
                  <a:lnTo>
                    <a:pt x="1258982" y="27144"/>
                  </a:lnTo>
                  <a:lnTo>
                    <a:pt x="1227285" y="24576"/>
                  </a:lnTo>
                  <a:lnTo>
                    <a:pt x="1193995" y="22863"/>
                  </a:lnTo>
                  <a:lnTo>
                    <a:pt x="1159644" y="21722"/>
                  </a:lnTo>
                  <a:lnTo>
                    <a:pt x="1124584" y="20961"/>
                  </a:lnTo>
                  <a:lnTo>
                    <a:pt x="1089053" y="20454"/>
                  </a:lnTo>
                  <a:lnTo>
                    <a:pt x="1053207" y="20115"/>
                  </a:lnTo>
                  <a:lnTo>
                    <a:pt x="1017151" y="19890"/>
                  </a:lnTo>
                  <a:lnTo>
                    <a:pt x="979850" y="19740"/>
                  </a:lnTo>
                  <a:lnTo>
                    <a:pt x="941719" y="19640"/>
                  </a:lnTo>
                  <a:lnTo>
                    <a:pt x="903035" y="19573"/>
                  </a:lnTo>
                  <a:lnTo>
                    <a:pt x="863982" y="19528"/>
                  </a:lnTo>
                  <a:lnTo>
                    <a:pt x="824682" y="19498"/>
                  </a:lnTo>
                  <a:lnTo>
                    <a:pt x="785219" y="19479"/>
                  </a:lnTo>
                  <a:lnTo>
                    <a:pt x="746752" y="19466"/>
                  </a:lnTo>
                  <a:lnTo>
                    <a:pt x="708949" y="19457"/>
                  </a:lnTo>
                  <a:lnTo>
                    <a:pt x="671588" y="19451"/>
                  </a:lnTo>
                  <a:lnTo>
                    <a:pt x="633418" y="20552"/>
                  </a:lnTo>
                  <a:lnTo>
                    <a:pt x="594707" y="22392"/>
                  </a:lnTo>
                  <a:lnTo>
                    <a:pt x="555636" y="24724"/>
                  </a:lnTo>
                  <a:lnTo>
                    <a:pt x="517430" y="27384"/>
                  </a:lnTo>
                  <a:lnTo>
                    <a:pt x="479801" y="30262"/>
                  </a:lnTo>
                  <a:lnTo>
                    <a:pt x="442557" y="33286"/>
                  </a:lnTo>
                  <a:lnTo>
                    <a:pt x="407779" y="36408"/>
                  </a:lnTo>
                  <a:lnTo>
                    <a:pt x="374647" y="39594"/>
                  </a:lnTo>
                  <a:lnTo>
                    <a:pt x="311305" y="46082"/>
                  </a:lnTo>
                  <a:lnTo>
                    <a:pt x="249994" y="52650"/>
                  </a:lnTo>
                  <a:lnTo>
                    <a:pt x="195481" y="59253"/>
                  </a:lnTo>
                  <a:lnTo>
                    <a:pt x="147673" y="64767"/>
                  </a:lnTo>
                  <a:lnTo>
                    <a:pt x="90792" y="67871"/>
                  </a:lnTo>
                  <a:lnTo>
                    <a:pt x="34350" y="68920"/>
                  </a:lnTo>
                  <a:lnTo>
                    <a:pt x="0" y="6917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893845" y="3989060"/>
              <a:ext cx="168921" cy="1223578"/>
            </a:xfrm>
            <a:custGeom>
              <a:avLst/>
              <a:gdLst/>
              <a:ahLst/>
              <a:cxnLst/>
              <a:rect l="0" t="0" r="0" b="0"/>
              <a:pathLst>
                <a:path w="168921" h="1223578">
                  <a:moveTo>
                    <a:pt x="49969" y="0"/>
                  </a:moveTo>
                  <a:lnTo>
                    <a:pt x="39407" y="10562"/>
                  </a:lnTo>
                  <a:lnTo>
                    <a:pt x="16033" y="58867"/>
                  </a:lnTo>
                  <a:lnTo>
                    <a:pt x="0" y="113235"/>
                  </a:lnTo>
                  <a:lnTo>
                    <a:pt x="776" y="174540"/>
                  </a:lnTo>
                  <a:lnTo>
                    <a:pt x="8006" y="223284"/>
                  </a:lnTo>
                  <a:lnTo>
                    <a:pt x="17148" y="272237"/>
                  </a:lnTo>
                  <a:lnTo>
                    <a:pt x="27963" y="322849"/>
                  </a:lnTo>
                  <a:lnTo>
                    <a:pt x="44677" y="379355"/>
                  </a:lnTo>
                  <a:lnTo>
                    <a:pt x="63630" y="438099"/>
                  </a:lnTo>
                  <a:lnTo>
                    <a:pt x="83246" y="497507"/>
                  </a:lnTo>
                  <a:lnTo>
                    <a:pt x="103058" y="557111"/>
                  </a:lnTo>
                  <a:lnTo>
                    <a:pt x="122930" y="616773"/>
                  </a:lnTo>
                  <a:lnTo>
                    <a:pt x="141712" y="676452"/>
                  </a:lnTo>
                  <a:lnTo>
                    <a:pt x="154769" y="736137"/>
                  </a:lnTo>
                  <a:lnTo>
                    <a:pt x="164533" y="794717"/>
                  </a:lnTo>
                  <a:lnTo>
                    <a:pt x="167917" y="848673"/>
                  </a:lnTo>
                  <a:lnTo>
                    <a:pt x="168920" y="905065"/>
                  </a:lnTo>
                  <a:lnTo>
                    <a:pt x="168112" y="956161"/>
                  </a:lnTo>
                  <a:lnTo>
                    <a:pt x="158496" y="1019491"/>
                  </a:lnTo>
                  <a:lnTo>
                    <a:pt x="155480" y="1037781"/>
                  </a:lnTo>
                  <a:lnTo>
                    <a:pt x="149047" y="1047763"/>
                  </a:lnTo>
                  <a:lnTo>
                    <a:pt x="140338" y="1052208"/>
                  </a:lnTo>
                  <a:lnTo>
                    <a:pt x="130110" y="1052960"/>
                  </a:lnTo>
                  <a:lnTo>
                    <a:pt x="122187" y="1050146"/>
                  </a:lnTo>
                  <a:lnTo>
                    <a:pt x="110435" y="1038177"/>
                  </a:lnTo>
                  <a:lnTo>
                    <a:pt x="104475" y="1018856"/>
                  </a:lnTo>
                  <a:lnTo>
                    <a:pt x="95368" y="965147"/>
                  </a:lnTo>
                  <a:lnTo>
                    <a:pt x="96703" y="912311"/>
                  </a:lnTo>
                  <a:lnTo>
                    <a:pt x="98817" y="854655"/>
                  </a:lnTo>
                  <a:lnTo>
                    <a:pt x="104725" y="795569"/>
                  </a:lnTo>
                  <a:lnTo>
                    <a:pt x="107464" y="752971"/>
                  </a:lnTo>
                  <a:lnTo>
                    <a:pt x="109787" y="708248"/>
                  </a:lnTo>
                  <a:lnTo>
                    <a:pt x="114503" y="662581"/>
                  </a:lnTo>
                  <a:lnTo>
                    <a:pt x="117337" y="616494"/>
                  </a:lnTo>
                  <a:lnTo>
                    <a:pt x="118596" y="571326"/>
                  </a:lnTo>
                  <a:lnTo>
                    <a:pt x="119155" y="529144"/>
                  </a:lnTo>
                  <a:lnTo>
                    <a:pt x="122352" y="485344"/>
                  </a:lnTo>
                  <a:lnTo>
                    <a:pt x="126351" y="441192"/>
                  </a:lnTo>
                  <a:lnTo>
                    <a:pt x="128603" y="379050"/>
                  </a:lnTo>
                  <a:lnTo>
                    <a:pt x="128165" y="319741"/>
                  </a:lnTo>
                  <a:lnTo>
                    <a:pt x="122631" y="266675"/>
                  </a:lnTo>
                  <a:lnTo>
                    <a:pt x="120500" y="217056"/>
                  </a:lnTo>
                  <a:lnTo>
                    <a:pt x="119780" y="160120"/>
                  </a:lnTo>
                  <a:lnTo>
                    <a:pt x="119638" y="101017"/>
                  </a:lnTo>
                  <a:lnTo>
                    <a:pt x="120715" y="51803"/>
                  </a:lnTo>
                  <a:lnTo>
                    <a:pt x="122555" y="51115"/>
                  </a:lnTo>
                  <a:lnTo>
                    <a:pt x="124887" y="53972"/>
                  </a:lnTo>
                  <a:lnTo>
                    <a:pt x="128937" y="110093"/>
                  </a:lnTo>
                  <a:lnTo>
                    <a:pt x="129430" y="162612"/>
                  </a:lnTo>
                  <a:lnTo>
                    <a:pt x="129515" y="212872"/>
                  </a:lnTo>
                  <a:lnTo>
                    <a:pt x="129541" y="269766"/>
                  </a:lnTo>
                  <a:lnTo>
                    <a:pt x="129548" y="328625"/>
                  </a:lnTo>
                  <a:lnTo>
                    <a:pt x="129550" y="371170"/>
                  </a:lnTo>
                  <a:lnTo>
                    <a:pt x="130656" y="415870"/>
                  </a:lnTo>
                  <a:lnTo>
                    <a:pt x="134832" y="461526"/>
                  </a:lnTo>
                  <a:lnTo>
                    <a:pt x="137424" y="510556"/>
                  </a:lnTo>
                  <a:lnTo>
                    <a:pt x="138577" y="561823"/>
                  </a:lnTo>
                  <a:lnTo>
                    <a:pt x="139089" y="614083"/>
                  </a:lnTo>
                  <a:lnTo>
                    <a:pt x="139316" y="666784"/>
                  </a:lnTo>
                  <a:lnTo>
                    <a:pt x="139418" y="719682"/>
                  </a:lnTo>
                  <a:lnTo>
                    <a:pt x="139462" y="772667"/>
                  </a:lnTo>
                  <a:lnTo>
                    <a:pt x="136535" y="822743"/>
                  </a:lnTo>
                  <a:lnTo>
                    <a:pt x="131550" y="871895"/>
                  </a:lnTo>
                  <a:lnTo>
                    <a:pt x="125650" y="923215"/>
                  </a:lnTo>
                  <a:lnTo>
                    <a:pt x="119343" y="972552"/>
                  </a:lnTo>
                  <a:lnTo>
                    <a:pt x="112856" y="1019165"/>
                  </a:lnTo>
                  <a:lnTo>
                    <a:pt x="104094" y="1081586"/>
                  </a:lnTo>
                  <a:lnTo>
                    <a:pt x="99902" y="1134469"/>
                  </a:lnTo>
                  <a:lnTo>
                    <a:pt x="92091" y="1189560"/>
                  </a:lnTo>
                  <a:lnTo>
                    <a:pt x="89760" y="122357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Freeform 33"/>
          <p:cNvSpPr/>
          <p:nvPr/>
        </p:nvSpPr>
        <p:spPr>
          <a:xfrm>
            <a:off x="2180607" y="4337233"/>
            <a:ext cx="383041" cy="427366"/>
          </a:xfrm>
          <a:custGeom>
            <a:avLst/>
            <a:gdLst/>
            <a:ahLst/>
            <a:cxnLst/>
            <a:rect l="0" t="0" r="0" b="0"/>
            <a:pathLst>
              <a:path w="383041" h="427366">
                <a:moveTo>
                  <a:pt x="295661" y="59686"/>
                </a:moveTo>
                <a:lnTo>
                  <a:pt x="241555" y="35097"/>
                </a:lnTo>
                <a:lnTo>
                  <a:pt x="211927" y="21125"/>
                </a:lnTo>
                <a:lnTo>
                  <a:pt x="184022" y="14915"/>
                </a:lnTo>
                <a:lnTo>
                  <a:pt x="127612" y="16700"/>
                </a:lnTo>
                <a:lnTo>
                  <a:pt x="71002" y="27206"/>
                </a:lnTo>
                <a:lnTo>
                  <a:pt x="12387" y="48477"/>
                </a:lnTo>
                <a:lnTo>
                  <a:pt x="5123" y="56634"/>
                </a:lnTo>
                <a:lnTo>
                  <a:pt x="1386" y="66494"/>
                </a:lnTo>
                <a:lnTo>
                  <a:pt x="0" y="77488"/>
                </a:lnTo>
                <a:lnTo>
                  <a:pt x="4355" y="95599"/>
                </a:lnTo>
                <a:lnTo>
                  <a:pt x="8611" y="103524"/>
                </a:lnTo>
                <a:lnTo>
                  <a:pt x="22182" y="115276"/>
                </a:lnTo>
                <a:lnTo>
                  <a:pt x="80202" y="141856"/>
                </a:lnTo>
                <a:lnTo>
                  <a:pt x="142470" y="165932"/>
                </a:lnTo>
                <a:lnTo>
                  <a:pt x="200940" y="196094"/>
                </a:lnTo>
                <a:lnTo>
                  <a:pt x="263060" y="228858"/>
                </a:lnTo>
                <a:lnTo>
                  <a:pt x="322315" y="268595"/>
                </a:lnTo>
                <a:lnTo>
                  <a:pt x="380306" y="320294"/>
                </a:lnTo>
                <a:lnTo>
                  <a:pt x="383040" y="331797"/>
                </a:lnTo>
                <a:lnTo>
                  <a:pt x="380182" y="359316"/>
                </a:lnTo>
                <a:lnTo>
                  <a:pt x="362701" y="384074"/>
                </a:lnTo>
                <a:lnTo>
                  <a:pt x="337615" y="402814"/>
                </a:lnTo>
                <a:lnTo>
                  <a:pt x="285485" y="417792"/>
                </a:lnTo>
                <a:lnTo>
                  <a:pt x="232613" y="425786"/>
                </a:lnTo>
                <a:lnTo>
                  <a:pt x="179594" y="427365"/>
                </a:lnTo>
                <a:lnTo>
                  <a:pt x="118565" y="422422"/>
                </a:lnTo>
                <a:lnTo>
                  <a:pt x="87339" y="408612"/>
                </a:lnTo>
                <a:lnTo>
                  <a:pt x="70068" y="390877"/>
                </a:lnTo>
                <a:lnTo>
                  <a:pt x="62368" y="379958"/>
                </a:lnTo>
                <a:lnTo>
                  <a:pt x="56759" y="347193"/>
                </a:lnTo>
                <a:lnTo>
                  <a:pt x="60161" y="309051"/>
                </a:lnTo>
                <a:lnTo>
                  <a:pt x="81825" y="257612"/>
                </a:lnTo>
                <a:lnTo>
                  <a:pt x="128194" y="197114"/>
                </a:lnTo>
                <a:lnTo>
                  <a:pt x="169775" y="148671"/>
                </a:lnTo>
                <a:lnTo>
                  <a:pt x="217097" y="102263"/>
                </a:lnTo>
                <a:lnTo>
                  <a:pt x="277317" y="46973"/>
                </a:lnTo>
                <a:lnTo>
                  <a:pt x="32550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392077" y="3481723"/>
            <a:ext cx="377404" cy="364368"/>
          </a:xfrm>
          <a:custGeom>
            <a:avLst/>
            <a:gdLst/>
            <a:ahLst/>
            <a:cxnLst/>
            <a:rect l="0" t="0" r="0" b="0"/>
            <a:pathLst>
              <a:path w="377404" h="364368">
                <a:moveTo>
                  <a:pt x="228186" y="39792"/>
                </a:moveTo>
                <a:lnTo>
                  <a:pt x="201044" y="32955"/>
                </a:lnTo>
                <a:lnTo>
                  <a:pt x="152352" y="31871"/>
                </a:lnTo>
                <a:lnTo>
                  <a:pt x="93835" y="38059"/>
                </a:lnTo>
                <a:lnTo>
                  <a:pt x="39167" y="52999"/>
                </a:lnTo>
                <a:lnTo>
                  <a:pt x="15961" y="65557"/>
                </a:lnTo>
                <a:lnTo>
                  <a:pt x="1964" y="82192"/>
                </a:lnTo>
                <a:lnTo>
                  <a:pt x="0" y="91270"/>
                </a:lnTo>
                <a:lnTo>
                  <a:pt x="3712" y="110199"/>
                </a:lnTo>
                <a:lnTo>
                  <a:pt x="23511" y="139498"/>
                </a:lnTo>
                <a:lnTo>
                  <a:pt x="63225" y="172269"/>
                </a:lnTo>
                <a:lnTo>
                  <a:pt x="122650" y="206580"/>
                </a:lnTo>
                <a:lnTo>
                  <a:pt x="184486" y="241757"/>
                </a:lnTo>
                <a:lnTo>
                  <a:pt x="247738" y="281828"/>
                </a:lnTo>
                <a:lnTo>
                  <a:pt x="297775" y="320291"/>
                </a:lnTo>
                <a:lnTo>
                  <a:pt x="317088" y="348754"/>
                </a:lnTo>
                <a:lnTo>
                  <a:pt x="316192" y="355192"/>
                </a:lnTo>
                <a:lnTo>
                  <a:pt x="311174" y="359484"/>
                </a:lnTo>
                <a:lnTo>
                  <a:pt x="291597" y="364253"/>
                </a:lnTo>
                <a:lnTo>
                  <a:pt x="233834" y="364367"/>
                </a:lnTo>
                <a:lnTo>
                  <a:pt x="172354" y="356733"/>
                </a:lnTo>
                <a:lnTo>
                  <a:pt x="110256" y="331093"/>
                </a:lnTo>
                <a:lnTo>
                  <a:pt x="94348" y="319950"/>
                </a:lnTo>
                <a:lnTo>
                  <a:pt x="82857" y="301733"/>
                </a:lnTo>
                <a:lnTo>
                  <a:pt x="75170" y="278899"/>
                </a:lnTo>
                <a:lnTo>
                  <a:pt x="71754" y="254013"/>
                </a:lnTo>
                <a:lnTo>
                  <a:pt x="76131" y="231163"/>
                </a:lnTo>
                <a:lnTo>
                  <a:pt x="86550" y="209954"/>
                </a:lnTo>
                <a:lnTo>
                  <a:pt x="134988" y="154022"/>
                </a:lnTo>
                <a:lnTo>
                  <a:pt x="187875" y="110375"/>
                </a:lnTo>
                <a:lnTo>
                  <a:pt x="239822" y="78759"/>
                </a:lnTo>
                <a:lnTo>
                  <a:pt x="290706" y="44091"/>
                </a:lnTo>
                <a:lnTo>
                  <a:pt x="348569" y="14400"/>
                </a:lnTo>
                <a:lnTo>
                  <a:pt x="37740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495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457200"/>
            <a:ext cx="9855200" cy="400110"/>
          </a:xfrm>
          <a:prstGeom prst="rect">
            <a:avLst/>
          </a:prstGeom>
          <a:noFill/>
        </p:spPr>
        <p:txBody>
          <a:bodyPr vert="horz" rtlCol="0">
            <a:spAutoFit/>
          </a:bodyPr>
          <a:lstStyle/>
          <a:p>
            <a:r>
              <a:rPr lang="en-US" sz="2000" smtClean="0">
                <a:solidFill>
                  <a:srgbClr val="800080"/>
                </a:solidFill>
                <a:latin typeface="Verdana - 27"/>
              </a:rPr>
              <a:t>3) A cube has a volume of 216 cubic inches. What is  the length of one of its edges?</a:t>
            </a:r>
            <a:endParaRPr lang="en-US" sz="2000">
              <a:solidFill>
                <a:srgbClr val="800080"/>
              </a:solidFill>
              <a:latin typeface="Verdana - 27"/>
            </a:endParaRPr>
          </a:p>
        </p:txBody>
      </p:sp>
      <p:grpSp>
        <p:nvGrpSpPr>
          <p:cNvPr id="10" name="Group 9"/>
          <p:cNvGrpSpPr/>
          <p:nvPr/>
        </p:nvGrpSpPr>
        <p:grpSpPr>
          <a:xfrm>
            <a:off x="76200" y="3619500"/>
            <a:ext cx="8191500" cy="514858"/>
            <a:chOff x="76200" y="3619500"/>
            <a:chExt cx="8191500" cy="514858"/>
          </a:xfrm>
        </p:grpSpPr>
        <p:grpSp>
          <p:nvGrpSpPr>
            <p:cNvPr id="7" name="Group 6"/>
            <p:cNvGrpSpPr/>
            <p:nvPr/>
          </p:nvGrpSpPr>
          <p:grpSpPr>
            <a:xfrm>
              <a:off x="444500" y="3619500"/>
              <a:ext cx="7039991" cy="514858"/>
              <a:chOff x="444500" y="3619500"/>
              <a:chExt cx="7039991" cy="514858"/>
            </a:xfrm>
          </p:grpSpPr>
          <p:sp>
            <p:nvSpPr>
              <p:cNvPr id="3" name="TextBox 2"/>
              <p:cNvSpPr txBox="1"/>
              <p:nvPr/>
            </p:nvSpPr>
            <p:spPr>
              <a:xfrm>
                <a:off x="444500" y="3619500"/>
                <a:ext cx="3962400" cy="400110"/>
              </a:xfrm>
              <a:prstGeom prst="rect">
                <a:avLst/>
              </a:prstGeom>
              <a:noFill/>
            </p:spPr>
            <p:txBody>
              <a:bodyPr vert="horz" rtlCol="0">
                <a:spAutoFit/>
              </a:bodyPr>
              <a:lstStyle/>
              <a:p>
                <a:r>
                  <a:rPr lang="en-US" sz="2000" smtClean="0">
                    <a:solidFill>
                      <a:srgbClr val="000000"/>
                    </a:solidFill>
                    <a:latin typeface="Verdana - 27"/>
                  </a:rPr>
                  <a:t>What is the sum of  </a:t>
                </a:r>
                <a:endParaRPr lang="en-US" sz="2000">
                  <a:solidFill>
                    <a:srgbClr val="000000"/>
                  </a:solidFill>
                  <a:latin typeface="Verdana - 27"/>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4382008" y="3748913"/>
                <a:ext cx="790067" cy="385445"/>
              </a:xfrm>
              <a:prstGeom prst="rect">
                <a:avLst/>
              </a:prstGeom>
              <a:solidFill>
                <a:scrgbClr r="0" g="0" b="0">
                  <a:alpha val="0"/>
                </a:scrgbClr>
              </a:solidFill>
            </p:spPr>
          </p:pic>
          <p:sp>
            <p:nvSpPr>
              <p:cNvPr id="5" name="TextBox 4"/>
              <p:cNvSpPr txBox="1"/>
              <p:nvPr/>
            </p:nvSpPr>
            <p:spPr>
              <a:xfrm>
                <a:off x="5143500" y="3619500"/>
                <a:ext cx="1574800" cy="400110"/>
              </a:xfrm>
              <a:prstGeom prst="rect">
                <a:avLst/>
              </a:prstGeom>
              <a:noFill/>
            </p:spPr>
            <p:txBody>
              <a:bodyPr vert="horz" rtlCol="0">
                <a:spAutoFit/>
              </a:bodyPr>
              <a:lstStyle/>
              <a:p>
                <a:r>
                  <a:rPr lang="en-US" sz="2000" smtClean="0">
                    <a:solidFill>
                      <a:srgbClr val="000000"/>
                    </a:solidFill>
                    <a:latin typeface="Verdana - 27"/>
                  </a:rPr>
                  <a:t>  and  </a:t>
                </a:r>
                <a:endParaRPr lang="en-US" sz="2000">
                  <a:solidFill>
                    <a:srgbClr val="000000"/>
                  </a:solidFill>
                  <a:latin typeface="Verdana - 27"/>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694424" y="3748913"/>
                <a:ext cx="790067" cy="385445"/>
              </a:xfrm>
              <a:prstGeom prst="rect">
                <a:avLst/>
              </a:prstGeom>
              <a:solidFill>
                <a:scrgbClr r="0" g="0" b="0">
                  <a:alpha val="0"/>
                </a:scrgbClr>
              </a:solidFill>
            </p:spPr>
          </p:pic>
        </p:grpSp>
        <p:sp>
          <p:nvSpPr>
            <p:cNvPr id="8" name="TextBox 7"/>
            <p:cNvSpPr txBox="1"/>
            <p:nvPr/>
          </p:nvSpPr>
          <p:spPr>
            <a:xfrm>
              <a:off x="76200" y="3670300"/>
              <a:ext cx="711200" cy="369332"/>
            </a:xfrm>
            <a:prstGeom prst="rect">
              <a:avLst/>
            </a:prstGeom>
            <a:noFill/>
          </p:spPr>
          <p:txBody>
            <a:bodyPr vert="horz" rtlCol="0">
              <a:spAutoFit/>
            </a:bodyPr>
            <a:lstStyle/>
            <a:p>
              <a:r>
                <a:rPr lang="en-US" smtClean="0">
                  <a:solidFill>
                    <a:srgbClr val="000000"/>
                  </a:solidFill>
                  <a:latin typeface="Arial - 24"/>
                </a:rPr>
                <a:t>4)</a:t>
              </a:r>
              <a:endParaRPr lang="en-US">
                <a:solidFill>
                  <a:srgbClr val="000000"/>
                </a:solidFill>
                <a:latin typeface="Arial - 24"/>
              </a:endParaRPr>
            </a:p>
          </p:txBody>
        </p:sp>
        <p:sp>
          <p:nvSpPr>
            <p:cNvPr id="9" name="TextBox 8"/>
            <p:cNvSpPr txBox="1"/>
            <p:nvPr/>
          </p:nvSpPr>
          <p:spPr>
            <a:xfrm>
              <a:off x="7658100" y="3733800"/>
              <a:ext cx="609600" cy="369332"/>
            </a:xfrm>
            <a:prstGeom prst="rect">
              <a:avLst/>
            </a:prstGeom>
            <a:noFill/>
          </p:spPr>
          <p:txBody>
            <a:bodyPr vert="horz" rtlCol="0">
              <a:spAutoFit/>
            </a:bodyPr>
            <a:lstStyle/>
            <a:p>
              <a:r>
                <a:rPr lang="en-US" smtClean="0">
                  <a:solidFill>
                    <a:srgbClr val="000000"/>
                  </a:solidFill>
                  <a:latin typeface="Arial - 24"/>
                </a:rPr>
                <a:t>?</a:t>
              </a:r>
              <a:endParaRPr lang="en-US">
                <a:solidFill>
                  <a:srgbClr val="000000"/>
                </a:solidFill>
                <a:latin typeface="Arial - 24"/>
              </a:endParaRPr>
            </a:p>
          </p:txBody>
        </p:sp>
      </p:grpSp>
      <p:grpSp>
        <p:nvGrpSpPr>
          <p:cNvPr id="13" name="Group 12"/>
          <p:cNvGrpSpPr/>
          <p:nvPr/>
        </p:nvGrpSpPr>
        <p:grpSpPr>
          <a:xfrm>
            <a:off x="8737600" y="38100"/>
            <a:ext cx="1559052" cy="406655"/>
            <a:chOff x="8737600" y="38100"/>
            <a:chExt cx="1559052" cy="406655"/>
          </a:xfrm>
        </p:grpSpPr>
        <p:sp>
          <p:nvSpPr>
            <p:cNvPr id="11" name="TextBox 10"/>
            <p:cNvSpPr txBox="1"/>
            <p:nvPr/>
          </p:nvSpPr>
          <p:spPr>
            <a:xfrm>
              <a:off x="8753348" y="889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2" name="Freeform 11"/>
            <p:cNvSpPr/>
            <p:nvPr/>
          </p:nvSpPr>
          <p:spPr>
            <a:xfrm>
              <a:off x="8737600" y="381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426033" y="4526240"/>
            <a:ext cx="437294" cy="467547"/>
            <a:chOff x="4426033" y="4526240"/>
            <a:chExt cx="437294" cy="467547"/>
          </a:xfrm>
        </p:grpSpPr>
        <p:sp>
          <p:nvSpPr>
            <p:cNvPr id="14" name="Freeform 13"/>
            <p:cNvSpPr/>
            <p:nvPr/>
          </p:nvSpPr>
          <p:spPr>
            <a:xfrm>
              <a:off x="4426033" y="4556084"/>
              <a:ext cx="99479" cy="437703"/>
            </a:xfrm>
            <a:custGeom>
              <a:avLst/>
              <a:gdLst/>
              <a:ahLst/>
              <a:cxnLst/>
              <a:rect l="0" t="0" r="0" b="0"/>
              <a:pathLst>
                <a:path w="99479" h="437703">
                  <a:moveTo>
                    <a:pt x="99478" y="0"/>
                  </a:moveTo>
                  <a:lnTo>
                    <a:pt x="96530" y="49179"/>
                  </a:lnTo>
                  <a:lnTo>
                    <a:pt x="90913" y="110666"/>
                  </a:lnTo>
                  <a:lnTo>
                    <a:pt x="78891" y="173861"/>
                  </a:lnTo>
                  <a:lnTo>
                    <a:pt x="66182" y="225807"/>
                  </a:lnTo>
                  <a:lnTo>
                    <a:pt x="51922" y="281672"/>
                  </a:lnTo>
                  <a:lnTo>
                    <a:pt x="27907" y="342608"/>
                  </a:lnTo>
                  <a:lnTo>
                    <a:pt x="10129" y="400125"/>
                  </a:lnTo>
                  <a:lnTo>
                    <a:pt x="0" y="43770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823944" y="4526240"/>
              <a:ext cx="39383" cy="397912"/>
            </a:xfrm>
            <a:custGeom>
              <a:avLst/>
              <a:gdLst/>
              <a:ahLst/>
              <a:cxnLst/>
              <a:rect l="0" t="0" r="0" b="0"/>
              <a:pathLst>
                <a:path w="39383" h="397912">
                  <a:moveTo>
                    <a:pt x="29843" y="0"/>
                  </a:moveTo>
                  <a:lnTo>
                    <a:pt x="32791" y="40337"/>
                  </a:lnTo>
                  <a:lnTo>
                    <a:pt x="38409" y="100814"/>
                  </a:lnTo>
                  <a:lnTo>
                    <a:pt x="39382" y="148999"/>
                  </a:lnTo>
                  <a:lnTo>
                    <a:pt x="34389" y="196558"/>
                  </a:lnTo>
                  <a:lnTo>
                    <a:pt x="25910" y="245651"/>
                  </a:lnTo>
                  <a:lnTo>
                    <a:pt x="16397" y="295199"/>
                  </a:lnTo>
                  <a:lnTo>
                    <a:pt x="10116" y="358136"/>
                  </a:lnTo>
                  <a:lnTo>
                    <a:pt x="0" y="39791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7082090" y="4566031"/>
            <a:ext cx="642488" cy="407861"/>
            <a:chOff x="7082090" y="4566031"/>
            <a:chExt cx="642488" cy="407861"/>
          </a:xfrm>
        </p:grpSpPr>
        <p:sp>
          <p:nvSpPr>
            <p:cNvPr id="17" name="Freeform 16"/>
            <p:cNvSpPr/>
            <p:nvPr/>
          </p:nvSpPr>
          <p:spPr>
            <a:xfrm>
              <a:off x="7082090" y="4585927"/>
              <a:ext cx="129323" cy="387965"/>
            </a:xfrm>
            <a:custGeom>
              <a:avLst/>
              <a:gdLst/>
              <a:ahLst/>
              <a:cxnLst/>
              <a:rect l="0" t="0" r="0" b="0"/>
              <a:pathLst>
                <a:path w="129323" h="387965">
                  <a:moveTo>
                    <a:pt x="129322" y="0"/>
                  </a:moveTo>
                  <a:lnTo>
                    <a:pt x="112354" y="58845"/>
                  </a:lnTo>
                  <a:lnTo>
                    <a:pt x="96455" y="112862"/>
                  </a:lnTo>
                  <a:lnTo>
                    <a:pt x="78687" y="160183"/>
                  </a:lnTo>
                  <a:lnTo>
                    <a:pt x="59422" y="209205"/>
                  </a:lnTo>
                  <a:lnTo>
                    <a:pt x="33107" y="270000"/>
                  </a:lnTo>
                  <a:lnTo>
                    <a:pt x="14564" y="324585"/>
                  </a:lnTo>
                  <a:lnTo>
                    <a:pt x="0" y="38796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449264" y="4566031"/>
              <a:ext cx="275314" cy="368069"/>
            </a:xfrm>
            <a:custGeom>
              <a:avLst/>
              <a:gdLst/>
              <a:ahLst/>
              <a:cxnLst/>
              <a:rect l="0" t="0" r="0" b="0"/>
              <a:pathLst>
                <a:path w="275314" h="368069">
                  <a:moveTo>
                    <a:pt x="70529" y="0"/>
                  </a:moveTo>
                  <a:lnTo>
                    <a:pt x="25707" y="27692"/>
                  </a:lnTo>
                  <a:lnTo>
                    <a:pt x="4685" y="52049"/>
                  </a:lnTo>
                  <a:lnTo>
                    <a:pt x="0" y="73609"/>
                  </a:lnTo>
                  <a:lnTo>
                    <a:pt x="298" y="85548"/>
                  </a:lnTo>
                  <a:lnTo>
                    <a:pt x="4918" y="95718"/>
                  </a:lnTo>
                  <a:lnTo>
                    <a:pt x="21841" y="112913"/>
                  </a:lnTo>
                  <a:lnTo>
                    <a:pt x="82403" y="134022"/>
                  </a:lnTo>
                  <a:lnTo>
                    <a:pt x="139234" y="151783"/>
                  </a:lnTo>
                  <a:lnTo>
                    <a:pt x="198418" y="174772"/>
                  </a:lnTo>
                  <a:lnTo>
                    <a:pt x="228164" y="186510"/>
                  </a:lnTo>
                  <a:lnTo>
                    <a:pt x="265530" y="216080"/>
                  </a:lnTo>
                  <a:lnTo>
                    <a:pt x="273254" y="234936"/>
                  </a:lnTo>
                  <a:lnTo>
                    <a:pt x="275313" y="246154"/>
                  </a:lnTo>
                  <a:lnTo>
                    <a:pt x="271707" y="264514"/>
                  </a:lnTo>
                  <a:lnTo>
                    <a:pt x="251379" y="299593"/>
                  </a:lnTo>
                  <a:lnTo>
                    <a:pt x="221996" y="323340"/>
                  </a:lnTo>
                  <a:lnTo>
                    <a:pt x="159482" y="350033"/>
                  </a:lnTo>
                  <a:lnTo>
                    <a:pt x="133275" y="360053"/>
                  </a:lnTo>
                  <a:lnTo>
                    <a:pt x="77479" y="366485"/>
                  </a:lnTo>
                  <a:lnTo>
                    <a:pt x="30738" y="36806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529740" y="4605822"/>
              <a:ext cx="169114" cy="39793"/>
            </a:xfrm>
            <a:custGeom>
              <a:avLst/>
              <a:gdLst/>
              <a:ahLst/>
              <a:cxnLst/>
              <a:rect l="0" t="0" r="0" b="0"/>
              <a:pathLst>
                <a:path w="169114" h="39793">
                  <a:moveTo>
                    <a:pt x="0" y="0"/>
                  </a:moveTo>
                  <a:lnTo>
                    <a:pt x="60665" y="22411"/>
                  </a:lnTo>
                  <a:lnTo>
                    <a:pt x="123225" y="32923"/>
                  </a:lnTo>
                  <a:lnTo>
                    <a:pt x="169113" y="3979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5808775" y="4605822"/>
            <a:ext cx="517285" cy="368070"/>
            <a:chOff x="5808775" y="4605822"/>
            <a:chExt cx="517285" cy="368070"/>
          </a:xfrm>
        </p:grpSpPr>
        <p:sp>
          <p:nvSpPr>
            <p:cNvPr id="21" name="Freeform 20"/>
            <p:cNvSpPr/>
            <p:nvPr/>
          </p:nvSpPr>
          <p:spPr>
            <a:xfrm>
              <a:off x="6156947" y="4605822"/>
              <a:ext cx="39792" cy="368070"/>
            </a:xfrm>
            <a:custGeom>
              <a:avLst/>
              <a:gdLst/>
              <a:ahLst/>
              <a:cxnLst/>
              <a:rect l="0" t="0" r="0" b="0"/>
              <a:pathLst>
                <a:path w="39792" h="368070">
                  <a:moveTo>
                    <a:pt x="39791" y="0"/>
                  </a:moveTo>
                  <a:lnTo>
                    <a:pt x="22823" y="58846"/>
                  </a:lnTo>
                  <a:lnTo>
                    <a:pt x="12819" y="109915"/>
                  </a:lnTo>
                  <a:lnTo>
                    <a:pt x="10515" y="162577"/>
                  </a:lnTo>
                  <a:lnTo>
                    <a:pt x="2148" y="220938"/>
                  </a:lnTo>
                  <a:lnTo>
                    <a:pt x="5705" y="277600"/>
                  </a:lnTo>
                  <a:lnTo>
                    <a:pt x="2273" y="331858"/>
                  </a:lnTo>
                  <a:lnTo>
                    <a:pt x="0" y="36806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808775" y="4764987"/>
              <a:ext cx="517285" cy="29844"/>
            </a:xfrm>
            <a:custGeom>
              <a:avLst/>
              <a:gdLst/>
              <a:ahLst/>
              <a:cxnLst/>
              <a:rect l="0" t="0" r="0" b="0"/>
              <a:pathLst>
                <a:path w="517285" h="29844">
                  <a:moveTo>
                    <a:pt x="0" y="29843"/>
                  </a:moveTo>
                  <a:lnTo>
                    <a:pt x="51158" y="19023"/>
                  </a:lnTo>
                  <a:lnTo>
                    <a:pt x="113636" y="11740"/>
                  </a:lnTo>
                  <a:lnTo>
                    <a:pt x="175640" y="5198"/>
                  </a:lnTo>
                  <a:lnTo>
                    <a:pt x="226174" y="2310"/>
                  </a:lnTo>
                  <a:lnTo>
                    <a:pt x="281792" y="1027"/>
                  </a:lnTo>
                  <a:lnTo>
                    <a:pt x="339670" y="456"/>
                  </a:lnTo>
                  <a:lnTo>
                    <a:pt x="392658" y="203"/>
                  </a:lnTo>
                  <a:lnTo>
                    <a:pt x="439788" y="90"/>
                  </a:lnTo>
                  <a:lnTo>
                    <a:pt x="500339" y="18"/>
                  </a:lnTo>
                  <a:lnTo>
                    <a:pt x="51728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5679453" y="5302167"/>
            <a:ext cx="1000306" cy="368069"/>
            <a:chOff x="5679453" y="5302167"/>
            <a:chExt cx="1000306" cy="368069"/>
          </a:xfrm>
        </p:grpSpPr>
        <p:sp>
          <p:nvSpPr>
            <p:cNvPr id="24" name="Freeform 23"/>
            <p:cNvSpPr/>
            <p:nvPr/>
          </p:nvSpPr>
          <p:spPr>
            <a:xfrm>
              <a:off x="5679453" y="5357902"/>
              <a:ext cx="467547" cy="302386"/>
            </a:xfrm>
            <a:custGeom>
              <a:avLst/>
              <a:gdLst/>
              <a:ahLst/>
              <a:cxnLst/>
              <a:rect l="0" t="0" r="0" b="0"/>
              <a:pathLst>
                <a:path w="467547" h="302386">
                  <a:moveTo>
                    <a:pt x="0" y="133273"/>
                  </a:moveTo>
                  <a:lnTo>
                    <a:pt x="55537" y="83631"/>
                  </a:lnTo>
                  <a:lnTo>
                    <a:pt x="117927" y="43551"/>
                  </a:lnTo>
                  <a:lnTo>
                    <a:pt x="165122" y="22563"/>
                  </a:lnTo>
                  <a:lnTo>
                    <a:pt x="220617" y="8852"/>
                  </a:lnTo>
                  <a:lnTo>
                    <a:pt x="277956" y="0"/>
                  </a:lnTo>
                  <a:lnTo>
                    <a:pt x="329333" y="2289"/>
                  </a:lnTo>
                  <a:lnTo>
                    <a:pt x="383915" y="6571"/>
                  </a:lnTo>
                  <a:lnTo>
                    <a:pt x="404955" y="12853"/>
                  </a:lnTo>
                  <a:lnTo>
                    <a:pt x="421675" y="23014"/>
                  </a:lnTo>
                  <a:lnTo>
                    <a:pt x="433527" y="43741"/>
                  </a:lnTo>
                  <a:lnTo>
                    <a:pt x="440268" y="69164"/>
                  </a:lnTo>
                  <a:lnTo>
                    <a:pt x="439580" y="91517"/>
                  </a:lnTo>
                  <a:lnTo>
                    <a:pt x="427697" y="122743"/>
                  </a:lnTo>
                  <a:lnTo>
                    <a:pt x="394830" y="163001"/>
                  </a:lnTo>
                  <a:lnTo>
                    <a:pt x="343962" y="202885"/>
                  </a:lnTo>
                  <a:lnTo>
                    <a:pt x="286303" y="237413"/>
                  </a:lnTo>
                  <a:lnTo>
                    <a:pt x="232339" y="264416"/>
                  </a:lnTo>
                  <a:lnTo>
                    <a:pt x="179105" y="281539"/>
                  </a:lnTo>
                  <a:lnTo>
                    <a:pt x="133387" y="289209"/>
                  </a:lnTo>
                  <a:lnTo>
                    <a:pt x="74367" y="286519"/>
                  </a:lnTo>
                  <a:lnTo>
                    <a:pt x="54790" y="278385"/>
                  </a:lnTo>
                  <a:lnTo>
                    <a:pt x="46474" y="273122"/>
                  </a:lnTo>
                  <a:lnTo>
                    <a:pt x="42036" y="266297"/>
                  </a:lnTo>
                  <a:lnTo>
                    <a:pt x="40053" y="249871"/>
                  </a:lnTo>
                  <a:lnTo>
                    <a:pt x="45803" y="234465"/>
                  </a:lnTo>
                  <a:lnTo>
                    <a:pt x="57937" y="219144"/>
                  </a:lnTo>
                  <a:lnTo>
                    <a:pt x="88521" y="194086"/>
                  </a:lnTo>
                  <a:lnTo>
                    <a:pt x="108977" y="183144"/>
                  </a:lnTo>
                  <a:lnTo>
                    <a:pt x="160260" y="176051"/>
                  </a:lnTo>
                  <a:lnTo>
                    <a:pt x="219176" y="179230"/>
                  </a:lnTo>
                  <a:lnTo>
                    <a:pt x="274672" y="191312"/>
                  </a:lnTo>
                  <a:lnTo>
                    <a:pt x="337886" y="219720"/>
                  </a:lnTo>
                  <a:lnTo>
                    <a:pt x="393200" y="249798"/>
                  </a:lnTo>
                  <a:lnTo>
                    <a:pt x="451904" y="289163"/>
                  </a:lnTo>
                  <a:lnTo>
                    <a:pt x="467546" y="30238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353230" y="5302167"/>
              <a:ext cx="326529" cy="368069"/>
            </a:xfrm>
            <a:custGeom>
              <a:avLst/>
              <a:gdLst/>
              <a:ahLst/>
              <a:cxnLst/>
              <a:rect l="0" t="0" r="0" b="0"/>
              <a:pathLst>
                <a:path w="326529" h="368069">
                  <a:moveTo>
                    <a:pt x="221524" y="0"/>
                  </a:moveTo>
                  <a:lnTo>
                    <a:pt x="181187" y="13769"/>
                  </a:lnTo>
                  <a:lnTo>
                    <a:pt x="119050" y="60896"/>
                  </a:lnTo>
                  <a:lnTo>
                    <a:pt x="64380" y="110690"/>
                  </a:lnTo>
                  <a:lnTo>
                    <a:pt x="26587" y="167751"/>
                  </a:lnTo>
                  <a:lnTo>
                    <a:pt x="3638" y="226546"/>
                  </a:lnTo>
                  <a:lnTo>
                    <a:pt x="0" y="237244"/>
                  </a:lnTo>
                  <a:lnTo>
                    <a:pt x="1853" y="263870"/>
                  </a:lnTo>
                  <a:lnTo>
                    <a:pt x="10046" y="290809"/>
                  </a:lnTo>
                  <a:lnTo>
                    <a:pt x="21055" y="310151"/>
                  </a:lnTo>
                  <a:lnTo>
                    <a:pt x="55525" y="333468"/>
                  </a:lnTo>
                  <a:lnTo>
                    <a:pt x="106020" y="343816"/>
                  </a:lnTo>
                  <a:lnTo>
                    <a:pt x="152422" y="336320"/>
                  </a:lnTo>
                  <a:lnTo>
                    <a:pt x="213284" y="307694"/>
                  </a:lnTo>
                  <a:lnTo>
                    <a:pt x="275909" y="274026"/>
                  </a:lnTo>
                  <a:lnTo>
                    <a:pt x="321832" y="228205"/>
                  </a:lnTo>
                  <a:lnTo>
                    <a:pt x="325976" y="219561"/>
                  </a:lnTo>
                  <a:lnTo>
                    <a:pt x="326528" y="211587"/>
                  </a:lnTo>
                  <a:lnTo>
                    <a:pt x="324686" y="204061"/>
                  </a:lnTo>
                  <a:lnTo>
                    <a:pt x="317932" y="200148"/>
                  </a:lnTo>
                  <a:lnTo>
                    <a:pt x="295689" y="198749"/>
                  </a:lnTo>
                  <a:lnTo>
                    <a:pt x="251157" y="207962"/>
                  </a:lnTo>
                  <a:lnTo>
                    <a:pt x="214952" y="224959"/>
                  </a:lnTo>
                  <a:lnTo>
                    <a:pt x="152186" y="272238"/>
                  </a:lnTo>
                  <a:lnTo>
                    <a:pt x="100170" y="328597"/>
                  </a:lnTo>
                  <a:lnTo>
                    <a:pt x="72307" y="36806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0313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0416" y="584200"/>
            <a:ext cx="9395968" cy="507831"/>
          </a:xfrm>
          <a:prstGeom prst="rect">
            <a:avLst/>
          </a:prstGeom>
          <a:noFill/>
        </p:spPr>
        <p:txBody>
          <a:bodyPr vert="horz" rtlCol="0">
            <a:spAutoFit/>
          </a:bodyPr>
          <a:lstStyle/>
          <a:p>
            <a:r>
              <a:rPr lang="en-US" sz="2700" smtClean="0">
                <a:solidFill>
                  <a:srgbClr val="0000FF"/>
                </a:solidFill>
                <a:latin typeface="Comic Sans MS - 36"/>
              </a:rPr>
              <a:t>Finding square roots and cube roots dealing  with fractions.</a:t>
            </a:r>
            <a:endParaRPr lang="en-US" sz="2700">
              <a:solidFill>
                <a:srgbClr val="0000FF"/>
              </a:solidFill>
              <a:latin typeface="Comic Sans MS - 36"/>
            </a:endParaRPr>
          </a:p>
        </p:txBody>
      </p:sp>
      <p:grpSp>
        <p:nvGrpSpPr>
          <p:cNvPr id="6" name="Group 5"/>
          <p:cNvGrpSpPr/>
          <p:nvPr/>
        </p:nvGrpSpPr>
        <p:grpSpPr>
          <a:xfrm>
            <a:off x="204216" y="2540000"/>
            <a:ext cx="9065768" cy="584775"/>
            <a:chOff x="204216" y="2540000"/>
            <a:chExt cx="9065768" cy="584775"/>
          </a:xfrm>
        </p:grpSpPr>
        <p:sp>
          <p:nvSpPr>
            <p:cNvPr id="3" name="TextBox 2"/>
            <p:cNvSpPr txBox="1"/>
            <p:nvPr/>
          </p:nvSpPr>
          <p:spPr>
            <a:xfrm>
              <a:off x="204216" y="2540000"/>
              <a:ext cx="9065768" cy="584775"/>
            </a:xfrm>
            <a:prstGeom prst="rect">
              <a:avLst/>
            </a:prstGeom>
            <a:noFill/>
          </p:spPr>
          <p:txBody>
            <a:bodyPr vert="horz" rtlCol="0">
              <a:spAutoFit/>
            </a:bodyPr>
            <a:lstStyle/>
            <a:p>
              <a:r>
                <a:rPr lang="en-US" sz="3200" smtClean="0">
                  <a:solidFill>
                    <a:srgbClr val="000000"/>
                  </a:solidFill>
                  <a:latin typeface="Lucida Sans Unicode - 43"/>
                </a:rPr>
                <a:t>√64/144                                               ∛216/8</a:t>
              </a:r>
              <a:endParaRPr lang="en-US" sz="3200" baseline="70000">
                <a:solidFill>
                  <a:srgbClr val="000000"/>
                </a:solidFill>
                <a:latin typeface="Lucida Sans Unicode - 43"/>
              </a:endParaRPr>
            </a:p>
          </p:txBody>
        </p:sp>
        <p:cxnSp>
          <p:nvCxnSpPr>
            <p:cNvPr id="4" name="Straight Connector 3"/>
            <p:cNvCxnSpPr/>
            <p:nvPr/>
          </p:nvCxnSpPr>
          <p:spPr>
            <a:xfrm>
              <a:off x="693801" y="2552700"/>
              <a:ext cx="115912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495794" y="2613787"/>
              <a:ext cx="123532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56616" y="5041900"/>
            <a:ext cx="9243568" cy="630942"/>
            <a:chOff x="356616" y="5041900"/>
            <a:chExt cx="9243568" cy="630942"/>
          </a:xfrm>
        </p:grpSpPr>
        <p:sp>
          <p:nvSpPr>
            <p:cNvPr id="7" name="TextBox 6"/>
            <p:cNvSpPr txBox="1"/>
            <p:nvPr/>
          </p:nvSpPr>
          <p:spPr>
            <a:xfrm>
              <a:off x="356616" y="5041900"/>
              <a:ext cx="9243568" cy="630942"/>
            </a:xfrm>
            <a:prstGeom prst="rect">
              <a:avLst/>
            </a:prstGeom>
            <a:noFill/>
          </p:spPr>
          <p:txBody>
            <a:bodyPr vert="horz" rtlCol="0">
              <a:spAutoFit/>
            </a:bodyPr>
            <a:lstStyle/>
            <a:p>
              <a:r>
                <a:rPr lang="en-US" sz="3500" smtClean="0">
                  <a:solidFill>
                    <a:srgbClr val="000000"/>
                  </a:solidFill>
                  <a:latin typeface="Lucida Sans Unicode - 47"/>
                </a:rPr>
                <a:t>√169/196                                 ∛64/125</a:t>
              </a:r>
              <a:endParaRPr lang="en-US" sz="3500" baseline="70000">
                <a:solidFill>
                  <a:srgbClr val="000000"/>
                </a:solidFill>
                <a:latin typeface="Lucida Sans Unicode - 47"/>
              </a:endParaRPr>
            </a:p>
          </p:txBody>
        </p:sp>
        <p:cxnSp>
          <p:nvCxnSpPr>
            <p:cNvPr id="8" name="Straight Connector 7"/>
            <p:cNvCxnSpPr/>
            <p:nvPr/>
          </p:nvCxnSpPr>
          <p:spPr>
            <a:xfrm>
              <a:off x="874141" y="5042789"/>
              <a:ext cx="138468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25664" y="5046218"/>
              <a:ext cx="141681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8648700" y="76200"/>
            <a:ext cx="1559052" cy="406655"/>
            <a:chOff x="8648700" y="76200"/>
            <a:chExt cx="1559052" cy="406655"/>
          </a:xfrm>
        </p:grpSpPr>
        <p:sp>
          <p:nvSpPr>
            <p:cNvPr id="11" name="TextBox 10"/>
            <p:cNvSpPr txBox="1"/>
            <p:nvPr/>
          </p:nvSpPr>
          <p:spPr>
            <a:xfrm>
              <a:off x="8664448" y="1270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2" name="Freeform 11"/>
            <p:cNvSpPr/>
            <p:nvPr/>
          </p:nvSpPr>
          <p:spPr>
            <a:xfrm>
              <a:off x="8648700" y="762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386738" y="2721794"/>
            <a:ext cx="1293212" cy="816080"/>
            <a:chOff x="2386738" y="2721794"/>
            <a:chExt cx="1293212" cy="816080"/>
          </a:xfrm>
        </p:grpSpPr>
        <p:sp>
          <p:nvSpPr>
            <p:cNvPr id="14" name="Freeform 13"/>
            <p:cNvSpPr/>
            <p:nvPr/>
          </p:nvSpPr>
          <p:spPr>
            <a:xfrm>
              <a:off x="2406633" y="3044021"/>
              <a:ext cx="288487" cy="29844"/>
            </a:xfrm>
            <a:custGeom>
              <a:avLst/>
              <a:gdLst/>
              <a:ahLst/>
              <a:cxnLst/>
              <a:rect l="0" t="0" r="0" b="0"/>
              <a:pathLst>
                <a:path w="288487" h="29844">
                  <a:moveTo>
                    <a:pt x="0" y="29843"/>
                  </a:moveTo>
                  <a:lnTo>
                    <a:pt x="15843" y="19282"/>
                  </a:lnTo>
                  <a:lnTo>
                    <a:pt x="73624" y="4955"/>
                  </a:lnTo>
                  <a:lnTo>
                    <a:pt x="122889" y="1468"/>
                  </a:lnTo>
                  <a:lnTo>
                    <a:pt x="186100" y="290"/>
                  </a:lnTo>
                  <a:lnTo>
                    <a:pt x="241489" y="57"/>
                  </a:lnTo>
                  <a:lnTo>
                    <a:pt x="28848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86738" y="3173342"/>
              <a:ext cx="198957" cy="9949"/>
            </a:xfrm>
            <a:custGeom>
              <a:avLst/>
              <a:gdLst/>
              <a:ahLst/>
              <a:cxnLst/>
              <a:rect l="0" t="0" r="0" b="0"/>
              <a:pathLst>
                <a:path w="198957" h="9949">
                  <a:moveTo>
                    <a:pt x="0" y="0"/>
                  </a:moveTo>
                  <a:lnTo>
                    <a:pt x="55384" y="0"/>
                  </a:lnTo>
                  <a:lnTo>
                    <a:pt x="113406" y="0"/>
                  </a:lnTo>
                  <a:lnTo>
                    <a:pt x="176746" y="5281"/>
                  </a:lnTo>
                  <a:lnTo>
                    <a:pt x="198956"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846657" y="2721794"/>
              <a:ext cx="375695" cy="289427"/>
            </a:xfrm>
            <a:custGeom>
              <a:avLst/>
              <a:gdLst/>
              <a:ahLst/>
              <a:cxnLst/>
              <a:rect l="0" t="0" r="0" b="0"/>
              <a:pathLst>
                <a:path w="375695" h="289427">
                  <a:moveTo>
                    <a:pt x="246373" y="13846"/>
                  </a:moveTo>
                  <a:lnTo>
                    <a:pt x="197194" y="10898"/>
                  </a:lnTo>
                  <a:lnTo>
                    <a:pt x="140989" y="0"/>
                  </a:lnTo>
                  <a:lnTo>
                    <a:pt x="82071" y="3087"/>
                  </a:lnTo>
                  <a:lnTo>
                    <a:pt x="23110" y="14341"/>
                  </a:lnTo>
                  <a:lnTo>
                    <a:pt x="11317" y="17492"/>
                  </a:lnTo>
                  <a:lnTo>
                    <a:pt x="4560" y="25119"/>
                  </a:lnTo>
                  <a:lnTo>
                    <a:pt x="0" y="48331"/>
                  </a:lnTo>
                  <a:lnTo>
                    <a:pt x="4753" y="60047"/>
                  </a:lnTo>
                  <a:lnTo>
                    <a:pt x="35636" y="91275"/>
                  </a:lnTo>
                  <a:lnTo>
                    <a:pt x="92248" y="134464"/>
                  </a:lnTo>
                  <a:lnTo>
                    <a:pt x="143920" y="165314"/>
                  </a:lnTo>
                  <a:lnTo>
                    <a:pt x="196702" y="192696"/>
                  </a:lnTo>
                  <a:lnTo>
                    <a:pt x="253915" y="226038"/>
                  </a:lnTo>
                  <a:lnTo>
                    <a:pt x="276732" y="247058"/>
                  </a:lnTo>
                  <a:lnTo>
                    <a:pt x="286762" y="264502"/>
                  </a:lnTo>
                  <a:lnTo>
                    <a:pt x="285457" y="271585"/>
                  </a:lnTo>
                  <a:lnTo>
                    <a:pt x="280167" y="277413"/>
                  </a:lnTo>
                  <a:lnTo>
                    <a:pt x="272218" y="282403"/>
                  </a:lnTo>
                  <a:lnTo>
                    <a:pt x="224065" y="289426"/>
                  </a:lnTo>
                  <a:lnTo>
                    <a:pt x="166076" y="286226"/>
                  </a:lnTo>
                  <a:lnTo>
                    <a:pt x="117455" y="272997"/>
                  </a:lnTo>
                  <a:lnTo>
                    <a:pt x="97704" y="258345"/>
                  </a:lnTo>
                  <a:lnTo>
                    <a:pt x="90889" y="249796"/>
                  </a:lnTo>
                  <a:lnTo>
                    <a:pt x="88557" y="239675"/>
                  </a:lnTo>
                  <a:lnTo>
                    <a:pt x="91861" y="216640"/>
                  </a:lnTo>
                  <a:lnTo>
                    <a:pt x="103646" y="197559"/>
                  </a:lnTo>
                  <a:lnTo>
                    <a:pt x="138230" y="167297"/>
                  </a:lnTo>
                  <a:lnTo>
                    <a:pt x="197676" y="136288"/>
                  </a:lnTo>
                  <a:lnTo>
                    <a:pt x="249895" y="115281"/>
                  </a:lnTo>
                  <a:lnTo>
                    <a:pt x="305214" y="94122"/>
                  </a:lnTo>
                  <a:lnTo>
                    <a:pt x="359778" y="76541"/>
                  </a:lnTo>
                  <a:lnTo>
                    <a:pt x="375694" y="7353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724962" y="2904752"/>
              <a:ext cx="865459" cy="437704"/>
            </a:xfrm>
            <a:custGeom>
              <a:avLst/>
              <a:gdLst/>
              <a:ahLst/>
              <a:cxnLst/>
              <a:rect l="0" t="0" r="0" b="0"/>
              <a:pathLst>
                <a:path w="865459" h="437704">
                  <a:moveTo>
                    <a:pt x="865458" y="0"/>
                  </a:moveTo>
                  <a:lnTo>
                    <a:pt x="805528" y="32830"/>
                  </a:lnTo>
                  <a:lnTo>
                    <a:pt x="750719" y="57856"/>
                  </a:lnTo>
                  <a:lnTo>
                    <a:pt x="689082" y="89726"/>
                  </a:lnTo>
                  <a:lnTo>
                    <a:pt x="627965" y="123821"/>
                  </a:lnTo>
                  <a:lnTo>
                    <a:pt x="565962" y="160043"/>
                  </a:lnTo>
                  <a:lnTo>
                    <a:pt x="516970" y="186321"/>
                  </a:lnTo>
                  <a:lnTo>
                    <a:pt x="467453" y="211055"/>
                  </a:lnTo>
                  <a:lnTo>
                    <a:pt x="417780" y="239384"/>
                  </a:lnTo>
                  <a:lnTo>
                    <a:pt x="368060" y="268779"/>
                  </a:lnTo>
                  <a:lnTo>
                    <a:pt x="315379" y="295542"/>
                  </a:lnTo>
                  <a:lnTo>
                    <a:pt x="260716" y="317472"/>
                  </a:lnTo>
                  <a:lnTo>
                    <a:pt x="209518" y="340918"/>
                  </a:lnTo>
                  <a:lnTo>
                    <a:pt x="147987" y="367986"/>
                  </a:lnTo>
                  <a:lnTo>
                    <a:pt x="90679" y="395390"/>
                  </a:lnTo>
                  <a:lnTo>
                    <a:pt x="29945" y="425459"/>
                  </a:lnTo>
                  <a:lnTo>
                    <a:pt x="0" y="43770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192508" y="3292715"/>
              <a:ext cx="19487" cy="218853"/>
            </a:xfrm>
            <a:custGeom>
              <a:avLst/>
              <a:gdLst/>
              <a:ahLst/>
              <a:cxnLst/>
              <a:rect l="0" t="0" r="0" b="0"/>
              <a:pathLst>
                <a:path w="19487" h="218853">
                  <a:moveTo>
                    <a:pt x="9948" y="0"/>
                  </a:moveTo>
                  <a:lnTo>
                    <a:pt x="17822" y="35411"/>
                  </a:lnTo>
                  <a:lnTo>
                    <a:pt x="19486" y="89279"/>
                  </a:lnTo>
                  <a:lnTo>
                    <a:pt x="12979" y="146302"/>
                  </a:lnTo>
                  <a:lnTo>
                    <a:pt x="7599" y="197848"/>
                  </a:lnTo>
                  <a:lnTo>
                    <a:pt x="0" y="21885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371568" y="3242976"/>
              <a:ext cx="308382" cy="294898"/>
            </a:xfrm>
            <a:custGeom>
              <a:avLst/>
              <a:gdLst/>
              <a:ahLst/>
              <a:cxnLst/>
              <a:rect l="0" t="0" r="0" b="0"/>
              <a:pathLst>
                <a:path w="308382" h="294898">
                  <a:moveTo>
                    <a:pt x="0" y="0"/>
                  </a:moveTo>
                  <a:lnTo>
                    <a:pt x="47651" y="1106"/>
                  </a:lnTo>
                  <a:lnTo>
                    <a:pt x="99596" y="7942"/>
                  </a:lnTo>
                  <a:lnTo>
                    <a:pt x="154931" y="23102"/>
                  </a:lnTo>
                  <a:lnTo>
                    <a:pt x="208681" y="52338"/>
                  </a:lnTo>
                  <a:lnTo>
                    <a:pt x="248692" y="83207"/>
                  </a:lnTo>
                  <a:lnTo>
                    <a:pt x="269817" y="110500"/>
                  </a:lnTo>
                  <a:lnTo>
                    <a:pt x="279452" y="129799"/>
                  </a:lnTo>
                  <a:lnTo>
                    <a:pt x="285809" y="169868"/>
                  </a:lnTo>
                  <a:lnTo>
                    <a:pt x="278453" y="197818"/>
                  </a:lnTo>
                  <a:lnTo>
                    <a:pt x="264131" y="222767"/>
                  </a:lnTo>
                  <a:lnTo>
                    <a:pt x="237426" y="248136"/>
                  </a:lnTo>
                  <a:lnTo>
                    <a:pt x="178944" y="274591"/>
                  </a:lnTo>
                  <a:lnTo>
                    <a:pt x="116047" y="293957"/>
                  </a:lnTo>
                  <a:lnTo>
                    <a:pt x="67912" y="294897"/>
                  </a:lnTo>
                  <a:lnTo>
                    <a:pt x="26877" y="282157"/>
                  </a:lnTo>
                  <a:lnTo>
                    <a:pt x="7893" y="270567"/>
                  </a:lnTo>
                  <a:lnTo>
                    <a:pt x="3051" y="263277"/>
                  </a:lnTo>
                  <a:lnTo>
                    <a:pt x="620" y="246333"/>
                  </a:lnTo>
                  <a:lnTo>
                    <a:pt x="4834" y="239384"/>
                  </a:lnTo>
                  <a:lnTo>
                    <a:pt x="21307" y="228714"/>
                  </a:lnTo>
                  <a:lnTo>
                    <a:pt x="78060" y="213963"/>
                  </a:lnTo>
                  <a:lnTo>
                    <a:pt x="139432" y="211508"/>
                  </a:lnTo>
                  <a:lnTo>
                    <a:pt x="183922" y="214851"/>
                  </a:lnTo>
                  <a:lnTo>
                    <a:pt x="241907" y="222947"/>
                  </a:lnTo>
                  <a:lnTo>
                    <a:pt x="297335" y="235902"/>
                  </a:lnTo>
                  <a:lnTo>
                    <a:pt x="308381" y="2387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2257417" y="3790303"/>
            <a:ext cx="308382" cy="129123"/>
            <a:chOff x="2257417" y="3790303"/>
            <a:chExt cx="308382" cy="129123"/>
          </a:xfrm>
        </p:grpSpPr>
        <p:sp>
          <p:nvSpPr>
            <p:cNvPr id="21" name="Freeform 20"/>
            <p:cNvSpPr/>
            <p:nvPr/>
          </p:nvSpPr>
          <p:spPr>
            <a:xfrm>
              <a:off x="2257417" y="3790303"/>
              <a:ext cx="308382" cy="19698"/>
            </a:xfrm>
            <a:custGeom>
              <a:avLst/>
              <a:gdLst/>
              <a:ahLst/>
              <a:cxnLst/>
              <a:rect l="0" t="0" r="0" b="0"/>
              <a:pathLst>
                <a:path w="308382" h="19698">
                  <a:moveTo>
                    <a:pt x="0" y="19697"/>
                  </a:moveTo>
                  <a:lnTo>
                    <a:pt x="49179" y="11823"/>
                  </a:lnTo>
                  <a:lnTo>
                    <a:pt x="110666" y="4878"/>
                  </a:lnTo>
                  <a:lnTo>
                    <a:pt x="165386" y="804"/>
                  </a:lnTo>
                  <a:lnTo>
                    <a:pt x="218770" y="0"/>
                  </a:lnTo>
                  <a:lnTo>
                    <a:pt x="281843" y="933"/>
                  </a:lnTo>
                  <a:lnTo>
                    <a:pt x="308381" y="974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257417" y="3899530"/>
              <a:ext cx="268591" cy="19896"/>
            </a:xfrm>
            <a:custGeom>
              <a:avLst/>
              <a:gdLst/>
              <a:ahLst/>
              <a:cxnLst/>
              <a:rect l="0" t="0" r="0" b="0"/>
              <a:pathLst>
                <a:path w="268591" h="19896">
                  <a:moveTo>
                    <a:pt x="0" y="0"/>
                  </a:moveTo>
                  <a:lnTo>
                    <a:pt x="60664" y="8565"/>
                  </a:lnTo>
                  <a:lnTo>
                    <a:pt x="110969" y="16511"/>
                  </a:lnTo>
                  <a:lnTo>
                    <a:pt x="161464" y="18893"/>
                  </a:lnTo>
                  <a:lnTo>
                    <a:pt x="210813" y="19599"/>
                  </a:lnTo>
                  <a:lnTo>
                    <a:pt x="268590" y="198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734910" y="3696676"/>
            <a:ext cx="569629" cy="625936"/>
            <a:chOff x="2734910" y="3696676"/>
            <a:chExt cx="569629" cy="625936"/>
          </a:xfrm>
        </p:grpSpPr>
        <p:sp>
          <p:nvSpPr>
            <p:cNvPr id="24" name="Freeform 23"/>
            <p:cNvSpPr/>
            <p:nvPr/>
          </p:nvSpPr>
          <p:spPr>
            <a:xfrm>
              <a:off x="2735102" y="3696676"/>
              <a:ext cx="298243" cy="216116"/>
            </a:xfrm>
            <a:custGeom>
              <a:avLst/>
              <a:gdLst/>
              <a:ahLst/>
              <a:cxnLst/>
              <a:rect l="0" t="0" r="0" b="0"/>
              <a:pathLst>
                <a:path w="298243" h="216116">
                  <a:moveTo>
                    <a:pt x="29652" y="13846"/>
                  </a:moveTo>
                  <a:lnTo>
                    <a:pt x="90316" y="0"/>
                  </a:lnTo>
                  <a:lnTo>
                    <a:pt x="137033" y="1024"/>
                  </a:lnTo>
                  <a:lnTo>
                    <a:pt x="180596" y="13609"/>
                  </a:lnTo>
                  <a:lnTo>
                    <a:pt x="210943" y="31338"/>
                  </a:lnTo>
                  <a:lnTo>
                    <a:pt x="233935" y="55873"/>
                  </a:lnTo>
                  <a:lnTo>
                    <a:pt x="236580" y="67286"/>
                  </a:lnTo>
                  <a:lnTo>
                    <a:pt x="233625" y="94705"/>
                  </a:lnTo>
                  <a:lnTo>
                    <a:pt x="214251" y="135931"/>
                  </a:lnTo>
                  <a:lnTo>
                    <a:pt x="192791" y="165586"/>
                  </a:lnTo>
                  <a:lnTo>
                    <a:pt x="167151" y="183092"/>
                  </a:lnTo>
                  <a:lnTo>
                    <a:pt x="106060" y="205746"/>
                  </a:lnTo>
                  <a:lnTo>
                    <a:pt x="58432" y="216115"/>
                  </a:lnTo>
                  <a:lnTo>
                    <a:pt x="33601" y="215011"/>
                  </a:lnTo>
                  <a:lnTo>
                    <a:pt x="14458" y="207889"/>
                  </a:lnTo>
                  <a:lnTo>
                    <a:pt x="6259" y="202895"/>
                  </a:lnTo>
                  <a:lnTo>
                    <a:pt x="1898" y="196250"/>
                  </a:lnTo>
                  <a:lnTo>
                    <a:pt x="0" y="180023"/>
                  </a:lnTo>
                  <a:lnTo>
                    <a:pt x="4358" y="172159"/>
                  </a:lnTo>
                  <a:lnTo>
                    <a:pt x="20989" y="157526"/>
                  </a:lnTo>
                  <a:lnTo>
                    <a:pt x="60490" y="136860"/>
                  </a:lnTo>
                  <a:lnTo>
                    <a:pt x="107195" y="127298"/>
                  </a:lnTo>
                  <a:lnTo>
                    <a:pt x="158816" y="132009"/>
                  </a:lnTo>
                  <a:lnTo>
                    <a:pt x="216991" y="143583"/>
                  </a:lnTo>
                  <a:lnTo>
                    <a:pt x="274606" y="159802"/>
                  </a:lnTo>
                  <a:lnTo>
                    <a:pt x="298242" y="17301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734910" y="3750313"/>
              <a:ext cx="527234" cy="457599"/>
            </a:xfrm>
            <a:custGeom>
              <a:avLst/>
              <a:gdLst/>
              <a:ahLst/>
              <a:cxnLst/>
              <a:rect l="0" t="0" r="0" b="0"/>
              <a:pathLst>
                <a:path w="527234" h="457599">
                  <a:moveTo>
                    <a:pt x="527233" y="0"/>
                  </a:moveTo>
                  <a:lnTo>
                    <a:pt x="499695" y="43285"/>
                  </a:lnTo>
                  <a:lnTo>
                    <a:pt x="445779" y="105912"/>
                  </a:lnTo>
                  <a:lnTo>
                    <a:pt x="387799" y="159730"/>
                  </a:lnTo>
                  <a:lnTo>
                    <a:pt x="331367" y="215815"/>
                  </a:lnTo>
                  <a:lnTo>
                    <a:pt x="273664" y="268191"/>
                  </a:lnTo>
                  <a:lnTo>
                    <a:pt x="216128" y="308302"/>
                  </a:lnTo>
                  <a:lnTo>
                    <a:pt x="154835" y="358110"/>
                  </a:lnTo>
                  <a:lnTo>
                    <a:pt x="92344" y="397037"/>
                  </a:lnTo>
                  <a:lnTo>
                    <a:pt x="37964" y="437626"/>
                  </a:lnTo>
                  <a:lnTo>
                    <a:pt x="15302" y="451681"/>
                  </a:lnTo>
                  <a:lnTo>
                    <a:pt x="0" y="45759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003500" y="4032650"/>
              <a:ext cx="301039" cy="289962"/>
            </a:xfrm>
            <a:custGeom>
              <a:avLst/>
              <a:gdLst/>
              <a:ahLst/>
              <a:cxnLst/>
              <a:rect l="0" t="0" r="0" b="0"/>
              <a:pathLst>
                <a:path w="301039" h="289962">
                  <a:moveTo>
                    <a:pt x="0" y="26045"/>
                  </a:moveTo>
                  <a:lnTo>
                    <a:pt x="54220" y="9077"/>
                  </a:lnTo>
                  <a:lnTo>
                    <a:pt x="102648" y="508"/>
                  </a:lnTo>
                  <a:lnTo>
                    <a:pt x="163189" y="0"/>
                  </a:lnTo>
                  <a:lnTo>
                    <a:pt x="213014" y="10215"/>
                  </a:lnTo>
                  <a:lnTo>
                    <a:pt x="233205" y="22325"/>
                  </a:lnTo>
                  <a:lnTo>
                    <a:pt x="241684" y="30197"/>
                  </a:lnTo>
                  <a:lnTo>
                    <a:pt x="251106" y="50733"/>
                  </a:lnTo>
                  <a:lnTo>
                    <a:pt x="253618" y="62399"/>
                  </a:lnTo>
                  <a:lnTo>
                    <a:pt x="253082" y="72387"/>
                  </a:lnTo>
                  <a:lnTo>
                    <a:pt x="246592" y="89380"/>
                  </a:lnTo>
                  <a:lnTo>
                    <a:pt x="230443" y="104301"/>
                  </a:lnTo>
                  <a:lnTo>
                    <a:pt x="189333" y="126611"/>
                  </a:lnTo>
                  <a:lnTo>
                    <a:pt x="128491" y="142177"/>
                  </a:lnTo>
                  <a:lnTo>
                    <a:pt x="115504" y="143257"/>
                  </a:lnTo>
                  <a:lnTo>
                    <a:pt x="109057" y="140662"/>
                  </a:lnTo>
                  <a:lnTo>
                    <a:pt x="106969" y="135615"/>
                  </a:lnTo>
                  <a:lnTo>
                    <a:pt x="107788" y="128935"/>
                  </a:lnTo>
                  <a:lnTo>
                    <a:pt x="111650" y="123376"/>
                  </a:lnTo>
                  <a:lnTo>
                    <a:pt x="124783" y="114252"/>
                  </a:lnTo>
                  <a:lnTo>
                    <a:pt x="161382" y="102902"/>
                  </a:lnTo>
                  <a:lnTo>
                    <a:pt x="207227" y="103100"/>
                  </a:lnTo>
                  <a:lnTo>
                    <a:pt x="250531" y="115440"/>
                  </a:lnTo>
                  <a:lnTo>
                    <a:pt x="271985" y="132831"/>
                  </a:lnTo>
                  <a:lnTo>
                    <a:pt x="287784" y="155298"/>
                  </a:lnTo>
                  <a:lnTo>
                    <a:pt x="298490" y="180021"/>
                  </a:lnTo>
                  <a:lnTo>
                    <a:pt x="301038" y="205746"/>
                  </a:lnTo>
                  <a:lnTo>
                    <a:pt x="300170" y="218796"/>
                  </a:lnTo>
                  <a:lnTo>
                    <a:pt x="290363" y="242139"/>
                  </a:lnTo>
                  <a:lnTo>
                    <a:pt x="283106" y="253005"/>
                  </a:lnTo>
                  <a:lnTo>
                    <a:pt x="246487" y="278861"/>
                  </a:lnTo>
                  <a:lnTo>
                    <a:pt x="195354" y="289961"/>
                  </a:lnTo>
                  <a:lnTo>
                    <a:pt x="143483" y="287969"/>
                  </a:lnTo>
                  <a:lnTo>
                    <a:pt x="80865" y="278499"/>
                  </a:lnTo>
                  <a:lnTo>
                    <a:pt x="49739" y="27473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8912482" y="2838066"/>
            <a:ext cx="198957" cy="116426"/>
            <a:chOff x="8912482" y="2838066"/>
            <a:chExt cx="198957" cy="116426"/>
          </a:xfrm>
        </p:grpSpPr>
        <p:sp>
          <p:nvSpPr>
            <p:cNvPr id="28" name="Freeform 27"/>
            <p:cNvSpPr/>
            <p:nvPr/>
          </p:nvSpPr>
          <p:spPr>
            <a:xfrm>
              <a:off x="8912482" y="2838066"/>
              <a:ext cx="149218" cy="16948"/>
            </a:xfrm>
            <a:custGeom>
              <a:avLst/>
              <a:gdLst/>
              <a:ahLst/>
              <a:cxnLst/>
              <a:rect l="0" t="0" r="0" b="0"/>
              <a:pathLst>
                <a:path w="149218" h="16948">
                  <a:moveTo>
                    <a:pt x="149217" y="16947"/>
                  </a:moveTo>
                  <a:lnTo>
                    <a:pt x="138655" y="6385"/>
                  </a:lnTo>
                  <a:lnTo>
                    <a:pt x="121680" y="1200"/>
                  </a:lnTo>
                  <a:lnTo>
                    <a:pt x="99397" y="0"/>
                  </a:lnTo>
                  <a:lnTo>
                    <a:pt x="46121" y="5289"/>
                  </a:lnTo>
                  <a:lnTo>
                    <a:pt x="0" y="699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982117" y="2954491"/>
              <a:ext cx="129322" cy="1"/>
            </a:xfrm>
            <a:custGeom>
              <a:avLst/>
              <a:gdLst/>
              <a:ahLst/>
              <a:cxnLst/>
              <a:rect l="0" t="0" r="0" b="0"/>
              <a:pathLst>
                <a:path w="129322" h="1">
                  <a:moveTo>
                    <a:pt x="129321" y="0"/>
                  </a:moveTo>
                  <a:lnTo>
                    <a:pt x="72268" y="0"/>
                  </a:lnTo>
                  <a:lnTo>
                    <a:pt x="29518"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9240759" y="2556580"/>
            <a:ext cx="716241" cy="635935"/>
            <a:chOff x="9240759" y="2556580"/>
            <a:chExt cx="716241" cy="635935"/>
          </a:xfrm>
        </p:grpSpPr>
        <p:sp>
          <p:nvSpPr>
            <p:cNvPr id="31" name="Freeform 30"/>
            <p:cNvSpPr/>
            <p:nvPr/>
          </p:nvSpPr>
          <p:spPr>
            <a:xfrm>
              <a:off x="9289367" y="2556580"/>
              <a:ext cx="219968" cy="298434"/>
            </a:xfrm>
            <a:custGeom>
              <a:avLst/>
              <a:gdLst/>
              <a:ahLst/>
              <a:cxnLst/>
              <a:rect l="0" t="0" r="0" b="0"/>
              <a:pathLst>
                <a:path w="219968" h="298434">
                  <a:moveTo>
                    <a:pt x="200086" y="0"/>
                  </a:moveTo>
                  <a:lnTo>
                    <a:pt x="144703" y="32972"/>
                  </a:lnTo>
                  <a:lnTo>
                    <a:pt x="91228" y="69173"/>
                  </a:lnTo>
                  <a:lnTo>
                    <a:pt x="63933" y="92341"/>
                  </a:lnTo>
                  <a:lnTo>
                    <a:pt x="24247" y="141589"/>
                  </a:lnTo>
                  <a:lnTo>
                    <a:pt x="245" y="196150"/>
                  </a:lnTo>
                  <a:lnTo>
                    <a:pt x="0" y="217604"/>
                  </a:lnTo>
                  <a:lnTo>
                    <a:pt x="11358" y="248325"/>
                  </a:lnTo>
                  <a:lnTo>
                    <a:pt x="28519" y="265478"/>
                  </a:lnTo>
                  <a:lnTo>
                    <a:pt x="70280" y="289222"/>
                  </a:lnTo>
                  <a:lnTo>
                    <a:pt x="111027" y="295704"/>
                  </a:lnTo>
                  <a:lnTo>
                    <a:pt x="158101" y="292344"/>
                  </a:lnTo>
                  <a:lnTo>
                    <a:pt x="196489" y="279067"/>
                  </a:lnTo>
                  <a:lnTo>
                    <a:pt x="212488" y="264404"/>
                  </a:lnTo>
                  <a:lnTo>
                    <a:pt x="218301" y="255851"/>
                  </a:lnTo>
                  <a:lnTo>
                    <a:pt x="219967" y="246834"/>
                  </a:lnTo>
                  <a:lnTo>
                    <a:pt x="215923" y="227972"/>
                  </a:lnTo>
                  <a:lnTo>
                    <a:pt x="210644" y="220510"/>
                  </a:lnTo>
                  <a:lnTo>
                    <a:pt x="195936" y="209272"/>
                  </a:lnTo>
                  <a:lnTo>
                    <a:pt x="172451" y="206488"/>
                  </a:lnTo>
                  <a:lnTo>
                    <a:pt x="117625" y="213707"/>
                  </a:lnTo>
                  <a:lnTo>
                    <a:pt x="82807" y="227889"/>
                  </a:lnTo>
                  <a:lnTo>
                    <a:pt x="67643" y="242763"/>
                  </a:lnTo>
                  <a:lnTo>
                    <a:pt x="62052" y="251372"/>
                  </a:lnTo>
                  <a:lnTo>
                    <a:pt x="60535" y="260427"/>
                  </a:lnTo>
                  <a:lnTo>
                    <a:pt x="70766" y="2984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9240759" y="2715744"/>
              <a:ext cx="716241" cy="328278"/>
            </a:xfrm>
            <a:custGeom>
              <a:avLst/>
              <a:gdLst/>
              <a:ahLst/>
              <a:cxnLst/>
              <a:rect l="0" t="0" r="0" b="0"/>
              <a:pathLst>
                <a:path w="716241" h="328278">
                  <a:moveTo>
                    <a:pt x="716240" y="0"/>
                  </a:moveTo>
                  <a:lnTo>
                    <a:pt x="655575" y="19127"/>
                  </a:lnTo>
                  <a:lnTo>
                    <a:pt x="595100" y="50075"/>
                  </a:lnTo>
                  <a:lnTo>
                    <a:pt x="543463" y="76333"/>
                  </a:lnTo>
                  <a:lnTo>
                    <a:pt x="490689" y="102807"/>
                  </a:lnTo>
                  <a:lnTo>
                    <a:pt x="437688" y="129324"/>
                  </a:lnTo>
                  <a:lnTo>
                    <a:pt x="384645" y="155849"/>
                  </a:lnTo>
                  <a:lnTo>
                    <a:pt x="330487" y="189213"/>
                  </a:lnTo>
                  <a:lnTo>
                    <a:pt x="270664" y="218237"/>
                  </a:lnTo>
                  <a:lnTo>
                    <a:pt x="215944" y="245257"/>
                  </a:lnTo>
                  <a:lnTo>
                    <a:pt x="163667" y="265046"/>
                  </a:lnTo>
                  <a:lnTo>
                    <a:pt x="110018" y="290243"/>
                  </a:lnTo>
                  <a:lnTo>
                    <a:pt x="56817" y="308176"/>
                  </a:lnTo>
                  <a:lnTo>
                    <a:pt x="0" y="32827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638453" y="2977110"/>
              <a:ext cx="318547" cy="215405"/>
            </a:xfrm>
            <a:custGeom>
              <a:avLst/>
              <a:gdLst/>
              <a:ahLst/>
              <a:cxnLst/>
              <a:rect l="0" t="0" r="0" b="0"/>
              <a:pathLst>
                <a:path w="318547" h="215405">
                  <a:moveTo>
                    <a:pt x="20112" y="76859"/>
                  </a:moveTo>
                  <a:lnTo>
                    <a:pt x="25394" y="71578"/>
                  </a:lnTo>
                  <a:lnTo>
                    <a:pt x="40397" y="38276"/>
                  </a:lnTo>
                  <a:lnTo>
                    <a:pt x="59340" y="22499"/>
                  </a:lnTo>
                  <a:lnTo>
                    <a:pt x="94861" y="6469"/>
                  </a:lnTo>
                  <a:lnTo>
                    <a:pt x="138668" y="0"/>
                  </a:lnTo>
                  <a:lnTo>
                    <a:pt x="195041" y="5756"/>
                  </a:lnTo>
                  <a:lnTo>
                    <a:pt x="256787" y="20731"/>
                  </a:lnTo>
                  <a:lnTo>
                    <a:pt x="265215" y="26177"/>
                  </a:lnTo>
                  <a:lnTo>
                    <a:pt x="277527" y="41070"/>
                  </a:lnTo>
                  <a:lnTo>
                    <a:pt x="283736" y="61690"/>
                  </a:lnTo>
                  <a:lnTo>
                    <a:pt x="285392" y="73378"/>
                  </a:lnTo>
                  <a:lnTo>
                    <a:pt x="281336" y="95207"/>
                  </a:lnTo>
                  <a:lnTo>
                    <a:pt x="277160" y="105671"/>
                  </a:lnTo>
                  <a:lnTo>
                    <a:pt x="224719" y="161017"/>
                  </a:lnTo>
                  <a:lnTo>
                    <a:pt x="186165" y="182358"/>
                  </a:lnTo>
                  <a:lnTo>
                    <a:pt x="133519" y="203767"/>
                  </a:lnTo>
                  <a:lnTo>
                    <a:pt x="97927" y="212465"/>
                  </a:lnTo>
                  <a:lnTo>
                    <a:pt x="46291" y="215404"/>
                  </a:lnTo>
                  <a:lnTo>
                    <a:pt x="25852" y="209911"/>
                  </a:lnTo>
                  <a:lnTo>
                    <a:pt x="17307" y="205352"/>
                  </a:lnTo>
                  <a:lnTo>
                    <a:pt x="4865" y="191443"/>
                  </a:lnTo>
                  <a:lnTo>
                    <a:pt x="0" y="183091"/>
                  </a:lnTo>
                  <a:lnTo>
                    <a:pt x="73" y="175313"/>
                  </a:lnTo>
                  <a:lnTo>
                    <a:pt x="3436" y="167917"/>
                  </a:lnTo>
                  <a:lnTo>
                    <a:pt x="16017" y="154910"/>
                  </a:lnTo>
                  <a:lnTo>
                    <a:pt x="32661" y="145444"/>
                  </a:lnTo>
                  <a:lnTo>
                    <a:pt x="71237" y="139182"/>
                  </a:lnTo>
                  <a:lnTo>
                    <a:pt x="132678" y="143903"/>
                  </a:lnTo>
                  <a:lnTo>
                    <a:pt x="185588" y="148929"/>
                  </a:lnTo>
                  <a:lnTo>
                    <a:pt x="248592" y="166603"/>
                  </a:lnTo>
                  <a:lnTo>
                    <a:pt x="281608" y="173452"/>
                  </a:lnTo>
                  <a:lnTo>
                    <a:pt x="318546" y="17633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8733422" y="3303251"/>
            <a:ext cx="1124563" cy="377429"/>
            <a:chOff x="8733422" y="3303251"/>
            <a:chExt cx="1124563" cy="377429"/>
          </a:xfrm>
        </p:grpSpPr>
        <p:sp>
          <p:nvSpPr>
            <p:cNvPr id="35" name="Freeform 34"/>
            <p:cNvSpPr/>
            <p:nvPr/>
          </p:nvSpPr>
          <p:spPr>
            <a:xfrm>
              <a:off x="8733422" y="3541410"/>
              <a:ext cx="328278" cy="29844"/>
            </a:xfrm>
            <a:custGeom>
              <a:avLst/>
              <a:gdLst/>
              <a:ahLst/>
              <a:cxnLst/>
              <a:rect l="0" t="0" r="0" b="0"/>
              <a:pathLst>
                <a:path w="328278" h="29844">
                  <a:moveTo>
                    <a:pt x="328277" y="0"/>
                  </a:moveTo>
                  <a:lnTo>
                    <a:pt x="274172" y="7873"/>
                  </a:lnTo>
                  <a:lnTo>
                    <a:pt x="216638" y="9538"/>
                  </a:lnTo>
                  <a:lnTo>
                    <a:pt x="161593" y="10972"/>
                  </a:lnTo>
                  <a:lnTo>
                    <a:pt x="113706" y="17866"/>
                  </a:lnTo>
                  <a:lnTo>
                    <a:pt x="60218" y="25803"/>
                  </a:lnTo>
                  <a:lnTo>
                    <a:pt x="0" y="2984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783161" y="3630940"/>
              <a:ext cx="218853" cy="49740"/>
            </a:xfrm>
            <a:custGeom>
              <a:avLst/>
              <a:gdLst/>
              <a:ahLst/>
              <a:cxnLst/>
              <a:rect l="0" t="0" r="0" b="0"/>
              <a:pathLst>
                <a:path w="218853" h="49740">
                  <a:moveTo>
                    <a:pt x="218852" y="0"/>
                  </a:moveTo>
                  <a:lnTo>
                    <a:pt x="184873" y="2211"/>
                  </a:lnTo>
                  <a:lnTo>
                    <a:pt x="122487" y="15747"/>
                  </a:lnTo>
                  <a:lnTo>
                    <a:pt x="66934" y="24357"/>
                  </a:lnTo>
                  <a:lnTo>
                    <a:pt x="11871" y="44868"/>
                  </a:lnTo>
                  <a:lnTo>
                    <a:pt x="0" y="4973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9370080" y="3303251"/>
              <a:ext cx="487905" cy="356639"/>
            </a:xfrm>
            <a:custGeom>
              <a:avLst/>
              <a:gdLst/>
              <a:ahLst/>
              <a:cxnLst/>
              <a:rect l="0" t="0" r="0" b="0"/>
              <a:pathLst>
                <a:path w="487905" h="356639">
                  <a:moveTo>
                    <a:pt x="0" y="49151"/>
                  </a:moveTo>
                  <a:lnTo>
                    <a:pt x="10562" y="38589"/>
                  </a:lnTo>
                  <a:lnTo>
                    <a:pt x="57762" y="23158"/>
                  </a:lnTo>
                  <a:lnTo>
                    <a:pt x="117356" y="9465"/>
                  </a:lnTo>
                  <a:lnTo>
                    <a:pt x="172030" y="1398"/>
                  </a:lnTo>
                  <a:lnTo>
                    <a:pt x="227944" y="0"/>
                  </a:lnTo>
                  <a:lnTo>
                    <a:pt x="284387" y="7470"/>
                  </a:lnTo>
                  <a:lnTo>
                    <a:pt x="327468" y="22537"/>
                  </a:lnTo>
                  <a:lnTo>
                    <a:pt x="362627" y="46473"/>
                  </a:lnTo>
                  <a:lnTo>
                    <a:pt x="366651" y="55103"/>
                  </a:lnTo>
                  <a:lnTo>
                    <a:pt x="368175" y="76482"/>
                  </a:lnTo>
                  <a:lnTo>
                    <a:pt x="364823" y="86162"/>
                  </a:lnTo>
                  <a:lnTo>
                    <a:pt x="352257" y="102812"/>
                  </a:lnTo>
                  <a:lnTo>
                    <a:pt x="315978" y="124615"/>
                  </a:lnTo>
                  <a:lnTo>
                    <a:pt x="275508" y="139794"/>
                  </a:lnTo>
                  <a:lnTo>
                    <a:pt x="251769" y="141755"/>
                  </a:lnTo>
                  <a:lnTo>
                    <a:pt x="240797" y="140730"/>
                  </a:lnTo>
                  <a:lnTo>
                    <a:pt x="237903" y="138942"/>
                  </a:lnTo>
                  <a:lnTo>
                    <a:pt x="240395" y="136644"/>
                  </a:lnTo>
                  <a:lnTo>
                    <a:pt x="246477" y="134007"/>
                  </a:lnTo>
                  <a:lnTo>
                    <a:pt x="295949" y="130880"/>
                  </a:lnTo>
                  <a:lnTo>
                    <a:pt x="343874" y="136984"/>
                  </a:lnTo>
                  <a:lnTo>
                    <a:pt x="397375" y="146898"/>
                  </a:lnTo>
                  <a:lnTo>
                    <a:pt x="439999" y="163345"/>
                  </a:lnTo>
                  <a:lnTo>
                    <a:pt x="459356" y="175802"/>
                  </a:lnTo>
                  <a:lnTo>
                    <a:pt x="482681" y="205805"/>
                  </a:lnTo>
                  <a:lnTo>
                    <a:pt x="487904" y="230043"/>
                  </a:lnTo>
                  <a:lnTo>
                    <a:pt x="485436" y="254448"/>
                  </a:lnTo>
                  <a:lnTo>
                    <a:pt x="471618" y="285724"/>
                  </a:lnTo>
                  <a:lnTo>
                    <a:pt x="459777" y="302037"/>
                  </a:lnTo>
                  <a:lnTo>
                    <a:pt x="412547" y="336254"/>
                  </a:lnTo>
                  <a:lnTo>
                    <a:pt x="390048" y="347339"/>
                  </a:lnTo>
                  <a:lnTo>
                    <a:pt x="342895" y="354512"/>
                  </a:lnTo>
                  <a:lnTo>
                    <a:pt x="286922" y="356638"/>
                  </a:lnTo>
                  <a:lnTo>
                    <a:pt x="233617" y="351986"/>
                  </a:lnTo>
                  <a:lnTo>
                    <a:pt x="177350" y="340512"/>
                  </a:lnTo>
                  <a:lnTo>
                    <a:pt x="149216" y="32768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2635433" y="5048369"/>
            <a:ext cx="1402637" cy="970039"/>
            <a:chOff x="2635433" y="5048369"/>
            <a:chExt cx="1402637" cy="970039"/>
          </a:xfrm>
        </p:grpSpPr>
        <p:sp>
          <p:nvSpPr>
            <p:cNvPr id="39" name="Freeform 38"/>
            <p:cNvSpPr/>
            <p:nvPr/>
          </p:nvSpPr>
          <p:spPr>
            <a:xfrm>
              <a:off x="2655328" y="5365238"/>
              <a:ext cx="228800" cy="16512"/>
            </a:xfrm>
            <a:custGeom>
              <a:avLst/>
              <a:gdLst/>
              <a:ahLst/>
              <a:cxnLst/>
              <a:rect l="0" t="0" r="0" b="0"/>
              <a:pathLst>
                <a:path w="228800" h="16512">
                  <a:moveTo>
                    <a:pt x="0" y="16511"/>
                  </a:moveTo>
                  <a:lnTo>
                    <a:pt x="60665" y="7946"/>
                  </a:lnTo>
                  <a:lnTo>
                    <a:pt x="110970" y="0"/>
                  </a:lnTo>
                  <a:lnTo>
                    <a:pt x="172488" y="231"/>
                  </a:lnTo>
                  <a:lnTo>
                    <a:pt x="228799" y="656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35433" y="5511071"/>
              <a:ext cx="159165" cy="1"/>
            </a:xfrm>
            <a:custGeom>
              <a:avLst/>
              <a:gdLst/>
              <a:ahLst/>
              <a:cxnLst/>
              <a:rect l="0" t="0" r="0" b="0"/>
              <a:pathLst>
                <a:path w="159165" h="1">
                  <a:moveTo>
                    <a:pt x="0" y="0"/>
                  </a:moveTo>
                  <a:lnTo>
                    <a:pt x="61979" y="0"/>
                  </a:lnTo>
                  <a:lnTo>
                    <a:pt x="110104" y="0"/>
                  </a:lnTo>
                  <a:lnTo>
                    <a:pt x="15916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063187" y="5463440"/>
              <a:ext cx="974883" cy="22715"/>
            </a:xfrm>
            <a:custGeom>
              <a:avLst/>
              <a:gdLst/>
              <a:ahLst/>
              <a:cxnLst/>
              <a:rect l="0" t="0" r="0" b="0"/>
              <a:pathLst>
                <a:path w="974883" h="22715">
                  <a:moveTo>
                    <a:pt x="0" y="17787"/>
                  </a:moveTo>
                  <a:lnTo>
                    <a:pt x="49179" y="20735"/>
                  </a:lnTo>
                  <a:lnTo>
                    <a:pt x="96365" y="22714"/>
                  </a:lnTo>
                  <a:lnTo>
                    <a:pt x="151918" y="18760"/>
                  </a:lnTo>
                  <a:lnTo>
                    <a:pt x="202703" y="18076"/>
                  </a:lnTo>
                  <a:lnTo>
                    <a:pt x="259753" y="17873"/>
                  </a:lnTo>
                  <a:lnTo>
                    <a:pt x="301874" y="14878"/>
                  </a:lnTo>
                  <a:lnTo>
                    <a:pt x="345281" y="10968"/>
                  </a:lnTo>
                  <a:lnTo>
                    <a:pt x="408107" y="7661"/>
                  </a:lnTo>
                  <a:lnTo>
                    <a:pt x="452550" y="2971"/>
                  </a:lnTo>
                  <a:lnTo>
                    <a:pt x="498093" y="149"/>
                  </a:lnTo>
                  <a:lnTo>
                    <a:pt x="543020" y="0"/>
                  </a:lnTo>
                  <a:lnTo>
                    <a:pt x="605597" y="5025"/>
                  </a:lnTo>
                  <a:lnTo>
                    <a:pt x="666141" y="7006"/>
                  </a:lnTo>
                  <a:lnTo>
                    <a:pt x="724976" y="7592"/>
                  </a:lnTo>
                  <a:lnTo>
                    <a:pt x="777901" y="7766"/>
                  </a:lnTo>
                  <a:lnTo>
                    <a:pt x="827479" y="7818"/>
                  </a:lnTo>
                  <a:lnTo>
                    <a:pt x="881453" y="10782"/>
                  </a:lnTo>
                  <a:lnTo>
                    <a:pt x="934935" y="16404"/>
                  </a:lnTo>
                  <a:lnTo>
                    <a:pt x="954549" y="14225"/>
                  </a:lnTo>
                  <a:lnTo>
                    <a:pt x="974882" y="784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242247" y="5113159"/>
              <a:ext cx="49740" cy="278539"/>
            </a:xfrm>
            <a:custGeom>
              <a:avLst/>
              <a:gdLst/>
              <a:ahLst/>
              <a:cxnLst/>
              <a:rect l="0" t="0" r="0" b="0"/>
              <a:pathLst>
                <a:path w="49740" h="278539">
                  <a:moveTo>
                    <a:pt x="49739" y="0"/>
                  </a:moveTo>
                  <a:lnTo>
                    <a:pt x="32771" y="59951"/>
                  </a:lnTo>
                  <a:lnTo>
                    <a:pt x="22766" y="120736"/>
                  </a:lnTo>
                  <a:lnTo>
                    <a:pt x="15182" y="175400"/>
                  </a:lnTo>
                  <a:lnTo>
                    <a:pt x="4145" y="226071"/>
                  </a:lnTo>
                  <a:lnTo>
                    <a:pt x="0" y="27853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41203" y="5048369"/>
              <a:ext cx="285847" cy="286795"/>
            </a:xfrm>
            <a:custGeom>
              <a:avLst/>
              <a:gdLst/>
              <a:ahLst/>
              <a:cxnLst/>
              <a:rect l="0" t="0" r="0" b="0"/>
              <a:pathLst>
                <a:path w="285847" h="286795">
                  <a:moveTo>
                    <a:pt x="9948" y="34947"/>
                  </a:moveTo>
                  <a:lnTo>
                    <a:pt x="62047" y="15820"/>
                  </a:lnTo>
                  <a:lnTo>
                    <a:pt x="114763" y="6115"/>
                  </a:lnTo>
                  <a:lnTo>
                    <a:pt x="147850" y="0"/>
                  </a:lnTo>
                  <a:lnTo>
                    <a:pt x="204056" y="9494"/>
                  </a:lnTo>
                  <a:lnTo>
                    <a:pt x="212304" y="15768"/>
                  </a:lnTo>
                  <a:lnTo>
                    <a:pt x="221468" y="34528"/>
                  </a:lnTo>
                  <a:lnTo>
                    <a:pt x="219490" y="44616"/>
                  </a:lnTo>
                  <a:lnTo>
                    <a:pt x="205503" y="64666"/>
                  </a:lnTo>
                  <a:lnTo>
                    <a:pt x="148918" y="110620"/>
                  </a:lnTo>
                  <a:lnTo>
                    <a:pt x="91565" y="136421"/>
                  </a:lnTo>
                  <a:lnTo>
                    <a:pt x="50140" y="156066"/>
                  </a:lnTo>
                  <a:lnTo>
                    <a:pt x="14733" y="161838"/>
                  </a:lnTo>
                  <a:lnTo>
                    <a:pt x="10927" y="160437"/>
                  </a:lnTo>
                  <a:lnTo>
                    <a:pt x="12811" y="157293"/>
                  </a:lnTo>
                  <a:lnTo>
                    <a:pt x="33639" y="145254"/>
                  </a:lnTo>
                  <a:lnTo>
                    <a:pt x="83398" y="127909"/>
                  </a:lnTo>
                  <a:lnTo>
                    <a:pt x="134504" y="118985"/>
                  </a:lnTo>
                  <a:lnTo>
                    <a:pt x="195947" y="118060"/>
                  </a:lnTo>
                  <a:lnTo>
                    <a:pt x="247926" y="130804"/>
                  </a:lnTo>
                  <a:lnTo>
                    <a:pt x="273775" y="142395"/>
                  </a:lnTo>
                  <a:lnTo>
                    <a:pt x="280889" y="150791"/>
                  </a:lnTo>
                  <a:lnTo>
                    <a:pt x="284526" y="160810"/>
                  </a:lnTo>
                  <a:lnTo>
                    <a:pt x="285846" y="171910"/>
                  </a:lnTo>
                  <a:lnTo>
                    <a:pt x="275522" y="196035"/>
                  </a:lnTo>
                  <a:lnTo>
                    <a:pt x="257302" y="218178"/>
                  </a:lnTo>
                  <a:lnTo>
                    <a:pt x="203445" y="250813"/>
                  </a:lnTo>
                  <a:lnTo>
                    <a:pt x="146861" y="272864"/>
                  </a:lnTo>
                  <a:lnTo>
                    <a:pt x="85134" y="286794"/>
                  </a:lnTo>
                  <a:lnTo>
                    <a:pt x="28279" y="285410"/>
                  </a:lnTo>
                  <a:lnTo>
                    <a:pt x="0" y="28364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013448" y="5680183"/>
              <a:ext cx="169113" cy="338225"/>
            </a:xfrm>
            <a:custGeom>
              <a:avLst/>
              <a:gdLst/>
              <a:ahLst/>
              <a:cxnLst/>
              <a:rect l="0" t="0" r="0" b="0"/>
              <a:pathLst>
                <a:path w="169113" h="338225">
                  <a:moveTo>
                    <a:pt x="169112" y="0"/>
                  </a:moveTo>
                  <a:lnTo>
                    <a:pt x="135177" y="62140"/>
                  </a:lnTo>
                  <a:lnTo>
                    <a:pt x="106325" y="118221"/>
                  </a:lnTo>
                  <a:lnTo>
                    <a:pt x="74303" y="172200"/>
                  </a:lnTo>
                  <a:lnTo>
                    <a:pt x="42917" y="230844"/>
                  </a:lnTo>
                  <a:lnTo>
                    <a:pt x="16787" y="294281"/>
                  </a:lnTo>
                  <a:lnTo>
                    <a:pt x="0" y="33822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309774" y="5610548"/>
              <a:ext cx="201064" cy="178711"/>
            </a:xfrm>
            <a:custGeom>
              <a:avLst/>
              <a:gdLst/>
              <a:ahLst/>
              <a:cxnLst/>
              <a:rect l="0" t="0" r="0" b="0"/>
              <a:pathLst>
                <a:path w="201064" h="178711">
                  <a:moveTo>
                    <a:pt x="71742" y="0"/>
                  </a:moveTo>
                  <a:lnTo>
                    <a:pt x="56964" y="16989"/>
                  </a:lnTo>
                  <a:lnTo>
                    <a:pt x="33539" y="71176"/>
                  </a:lnTo>
                  <a:lnTo>
                    <a:pt x="605" y="129966"/>
                  </a:lnTo>
                  <a:lnTo>
                    <a:pt x="0" y="138594"/>
                  </a:lnTo>
                  <a:lnTo>
                    <a:pt x="5224" y="154075"/>
                  </a:lnTo>
                  <a:lnTo>
                    <a:pt x="25874" y="175219"/>
                  </a:lnTo>
                  <a:lnTo>
                    <a:pt x="35637" y="178710"/>
                  </a:lnTo>
                  <a:lnTo>
                    <a:pt x="71606" y="178342"/>
                  </a:lnTo>
                  <a:lnTo>
                    <a:pt x="126817" y="168316"/>
                  </a:lnTo>
                  <a:lnTo>
                    <a:pt x="148169" y="161021"/>
                  </a:lnTo>
                  <a:lnTo>
                    <a:pt x="201063" y="11937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391464" y="5580705"/>
              <a:ext cx="119374" cy="348173"/>
            </a:xfrm>
            <a:custGeom>
              <a:avLst/>
              <a:gdLst/>
              <a:ahLst/>
              <a:cxnLst/>
              <a:rect l="0" t="0" r="0" b="0"/>
              <a:pathLst>
                <a:path w="119374" h="348173">
                  <a:moveTo>
                    <a:pt x="119373" y="0"/>
                  </a:moveTo>
                  <a:lnTo>
                    <a:pt x="101300" y="61035"/>
                  </a:lnTo>
                  <a:lnTo>
                    <a:pt x="77598" y="123304"/>
                  </a:lnTo>
                  <a:lnTo>
                    <a:pt x="55324" y="176971"/>
                  </a:lnTo>
                  <a:lnTo>
                    <a:pt x="32584" y="239644"/>
                  </a:lnTo>
                  <a:lnTo>
                    <a:pt x="17121" y="294681"/>
                  </a:lnTo>
                  <a:lnTo>
                    <a:pt x="0" y="34817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9111438" y="5411593"/>
            <a:ext cx="179061" cy="147143"/>
            <a:chOff x="9111438" y="5411593"/>
            <a:chExt cx="179061" cy="147143"/>
          </a:xfrm>
        </p:grpSpPr>
        <p:sp>
          <p:nvSpPr>
            <p:cNvPr id="48" name="Freeform 47"/>
            <p:cNvSpPr/>
            <p:nvPr/>
          </p:nvSpPr>
          <p:spPr>
            <a:xfrm>
              <a:off x="9111438" y="5411593"/>
              <a:ext cx="179061" cy="39792"/>
            </a:xfrm>
            <a:custGeom>
              <a:avLst/>
              <a:gdLst/>
              <a:ahLst/>
              <a:cxnLst/>
              <a:rect l="0" t="0" r="0" b="0"/>
              <a:pathLst>
                <a:path w="179061" h="39792">
                  <a:moveTo>
                    <a:pt x="0" y="39791"/>
                  </a:moveTo>
                  <a:lnTo>
                    <a:pt x="26036" y="25013"/>
                  </a:lnTo>
                  <a:lnTo>
                    <a:pt x="85053" y="13251"/>
                  </a:lnTo>
                  <a:lnTo>
                    <a:pt x="134995" y="7979"/>
                  </a:lnTo>
                  <a:lnTo>
                    <a:pt x="17906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131333" y="5550862"/>
              <a:ext cx="99479" cy="7874"/>
            </a:xfrm>
            <a:custGeom>
              <a:avLst/>
              <a:gdLst/>
              <a:ahLst/>
              <a:cxnLst/>
              <a:rect l="0" t="0" r="0" b="0"/>
              <a:pathLst>
                <a:path w="99479" h="7874">
                  <a:moveTo>
                    <a:pt x="0" y="0"/>
                  </a:moveTo>
                  <a:lnTo>
                    <a:pt x="35411" y="7873"/>
                  </a:lnTo>
                  <a:lnTo>
                    <a:pt x="68337" y="6385"/>
                  </a:lnTo>
                  <a:lnTo>
                    <a:pt x="9947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9250707" y="5023629"/>
            <a:ext cx="775928" cy="785876"/>
            <a:chOff x="9250707" y="5023629"/>
            <a:chExt cx="775928" cy="785876"/>
          </a:xfrm>
        </p:grpSpPr>
        <p:sp>
          <p:nvSpPr>
            <p:cNvPr id="51" name="Freeform 50"/>
            <p:cNvSpPr/>
            <p:nvPr/>
          </p:nvSpPr>
          <p:spPr>
            <a:xfrm>
              <a:off x="9476516" y="5083316"/>
              <a:ext cx="211894" cy="161912"/>
            </a:xfrm>
            <a:custGeom>
              <a:avLst/>
              <a:gdLst/>
              <a:ahLst/>
              <a:cxnLst/>
              <a:rect l="0" t="0" r="0" b="0"/>
              <a:pathLst>
                <a:path w="211894" h="161912">
                  <a:moveTo>
                    <a:pt x="82572" y="0"/>
                  </a:moveTo>
                  <a:lnTo>
                    <a:pt x="32774" y="35041"/>
                  </a:lnTo>
                  <a:lnTo>
                    <a:pt x="11692" y="61227"/>
                  </a:lnTo>
                  <a:lnTo>
                    <a:pt x="2067" y="80267"/>
                  </a:lnTo>
                  <a:lnTo>
                    <a:pt x="0" y="102729"/>
                  </a:lnTo>
                  <a:lnTo>
                    <a:pt x="997" y="114909"/>
                  </a:lnTo>
                  <a:lnTo>
                    <a:pt x="10947" y="134337"/>
                  </a:lnTo>
                  <a:lnTo>
                    <a:pt x="26422" y="149236"/>
                  </a:lnTo>
                  <a:lnTo>
                    <a:pt x="44352" y="159541"/>
                  </a:lnTo>
                  <a:lnTo>
                    <a:pt x="66322" y="161911"/>
                  </a:lnTo>
                  <a:lnTo>
                    <a:pt x="121732" y="154426"/>
                  </a:lnTo>
                  <a:lnTo>
                    <a:pt x="144557" y="145637"/>
                  </a:lnTo>
                  <a:lnTo>
                    <a:pt x="201179" y="122880"/>
                  </a:lnTo>
                  <a:lnTo>
                    <a:pt x="211893" y="11937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9588931" y="5023629"/>
              <a:ext cx="169114" cy="328278"/>
            </a:xfrm>
            <a:custGeom>
              <a:avLst/>
              <a:gdLst/>
              <a:ahLst/>
              <a:cxnLst/>
              <a:rect l="0" t="0" r="0" b="0"/>
              <a:pathLst>
                <a:path w="169114" h="328278">
                  <a:moveTo>
                    <a:pt x="169113" y="0"/>
                  </a:moveTo>
                  <a:lnTo>
                    <a:pt x="154334" y="26036"/>
                  </a:lnTo>
                  <a:lnTo>
                    <a:pt x="136678" y="73263"/>
                  </a:lnTo>
                  <a:lnTo>
                    <a:pt x="107124" y="129640"/>
                  </a:lnTo>
                  <a:lnTo>
                    <a:pt x="77306" y="186089"/>
                  </a:lnTo>
                  <a:lnTo>
                    <a:pt x="45018" y="238772"/>
                  </a:lnTo>
                  <a:lnTo>
                    <a:pt x="14911" y="293853"/>
                  </a:lnTo>
                  <a:lnTo>
                    <a:pt x="0" y="32827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9250707" y="5182794"/>
              <a:ext cx="775928" cy="447651"/>
            </a:xfrm>
            <a:custGeom>
              <a:avLst/>
              <a:gdLst/>
              <a:ahLst/>
              <a:cxnLst/>
              <a:rect l="0" t="0" r="0" b="0"/>
              <a:pathLst>
                <a:path w="775928" h="447651">
                  <a:moveTo>
                    <a:pt x="775927" y="0"/>
                  </a:moveTo>
                  <a:lnTo>
                    <a:pt x="714700" y="54390"/>
                  </a:lnTo>
                  <a:lnTo>
                    <a:pt x="661017" y="100090"/>
                  </a:lnTo>
                  <a:lnTo>
                    <a:pt x="601761" y="132553"/>
                  </a:lnTo>
                  <a:lnTo>
                    <a:pt x="552139" y="161227"/>
                  </a:lnTo>
                  <a:lnTo>
                    <a:pt x="495926" y="196128"/>
                  </a:lnTo>
                  <a:lnTo>
                    <a:pt x="437269" y="227961"/>
                  </a:lnTo>
                  <a:lnTo>
                    <a:pt x="378992" y="258394"/>
                  </a:lnTo>
                  <a:lnTo>
                    <a:pt x="325127" y="287307"/>
                  </a:lnTo>
                  <a:lnTo>
                    <a:pt x="268762" y="311471"/>
                  </a:lnTo>
                  <a:lnTo>
                    <a:pt x="216569" y="338035"/>
                  </a:lnTo>
                  <a:lnTo>
                    <a:pt x="167207" y="361502"/>
                  </a:lnTo>
                  <a:lnTo>
                    <a:pt x="113307" y="392684"/>
                  </a:lnTo>
                  <a:lnTo>
                    <a:pt x="50080" y="425221"/>
                  </a:lnTo>
                  <a:lnTo>
                    <a:pt x="0" y="44765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9608827" y="5550862"/>
              <a:ext cx="210395" cy="258643"/>
            </a:xfrm>
            <a:custGeom>
              <a:avLst/>
              <a:gdLst/>
              <a:ahLst/>
              <a:cxnLst/>
              <a:rect l="0" t="0" r="0" b="0"/>
              <a:pathLst>
                <a:path w="210395" h="258643">
                  <a:moveTo>
                    <a:pt x="49738" y="0"/>
                  </a:moveTo>
                  <a:lnTo>
                    <a:pt x="16909" y="59929"/>
                  </a:lnTo>
                  <a:lnTo>
                    <a:pt x="8252" y="79690"/>
                  </a:lnTo>
                  <a:lnTo>
                    <a:pt x="9922" y="86286"/>
                  </a:lnTo>
                  <a:lnTo>
                    <a:pt x="15457" y="90683"/>
                  </a:lnTo>
                  <a:lnTo>
                    <a:pt x="23569" y="93615"/>
                  </a:lnTo>
                  <a:lnTo>
                    <a:pt x="32292" y="93358"/>
                  </a:lnTo>
                  <a:lnTo>
                    <a:pt x="90466" y="76552"/>
                  </a:lnTo>
                  <a:lnTo>
                    <a:pt x="144325" y="72106"/>
                  </a:lnTo>
                  <a:lnTo>
                    <a:pt x="166938" y="75522"/>
                  </a:lnTo>
                  <a:lnTo>
                    <a:pt x="185094" y="83673"/>
                  </a:lnTo>
                  <a:lnTo>
                    <a:pt x="193031" y="88941"/>
                  </a:lnTo>
                  <a:lnTo>
                    <a:pt x="204796" y="106585"/>
                  </a:lnTo>
                  <a:lnTo>
                    <a:pt x="209481" y="117479"/>
                  </a:lnTo>
                  <a:lnTo>
                    <a:pt x="210394" y="128058"/>
                  </a:lnTo>
                  <a:lnTo>
                    <a:pt x="205513" y="148655"/>
                  </a:lnTo>
                  <a:lnTo>
                    <a:pt x="190337" y="173613"/>
                  </a:lnTo>
                  <a:lnTo>
                    <a:pt x="129948" y="223913"/>
                  </a:lnTo>
                  <a:lnTo>
                    <a:pt x="69689" y="251290"/>
                  </a:lnTo>
                  <a:lnTo>
                    <a:pt x="12998" y="257674"/>
                  </a:lnTo>
                  <a:lnTo>
                    <a:pt x="0" y="25864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9658565" y="5471280"/>
              <a:ext cx="218853" cy="89530"/>
            </a:xfrm>
            <a:custGeom>
              <a:avLst/>
              <a:gdLst/>
              <a:ahLst/>
              <a:cxnLst/>
              <a:rect l="0" t="0" r="0" b="0"/>
              <a:pathLst>
                <a:path w="218853" h="89530">
                  <a:moveTo>
                    <a:pt x="0" y="89529"/>
                  </a:moveTo>
                  <a:lnTo>
                    <a:pt x="61036" y="62431"/>
                  </a:lnTo>
                  <a:lnTo>
                    <a:pt x="123305" y="32647"/>
                  </a:lnTo>
                  <a:lnTo>
                    <a:pt x="186142" y="10753"/>
                  </a:lnTo>
                  <a:lnTo>
                    <a:pt x="218852"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4262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49300"/>
            <a:ext cx="11201400" cy="1477328"/>
          </a:xfrm>
          <a:prstGeom prst="rect">
            <a:avLst/>
          </a:prstGeom>
          <a:noFill/>
        </p:spPr>
        <p:txBody>
          <a:bodyPr vert="horz" rtlCol="0">
            <a:spAutoFit/>
          </a:bodyPr>
          <a:lstStyle/>
          <a:p>
            <a:pPr algn="ctr"/>
            <a:r>
              <a:rPr lang="en-US" smtClean="0">
                <a:solidFill>
                  <a:srgbClr val="000000"/>
                </a:solidFill>
                <a:latin typeface="Calibri - 24"/>
              </a:rPr>
              <a:t>1. What is the sum of all the integers between the </a:t>
            </a:r>
            <a:r>
              <a:rPr lang="en-US" smtClean="0">
                <a:solidFill>
                  <a:srgbClr val="000000"/>
                </a:solidFill>
                <a:latin typeface="Lucida Sans Unicode - 24"/>
              </a:rPr>
              <a:t>√</a:t>
            </a:r>
            <a:r>
              <a:rPr lang="en-US" smtClean="0">
                <a:solidFill>
                  <a:srgbClr val="000000"/>
                </a:solidFill>
                <a:latin typeface="Calibri - 24"/>
              </a:rPr>
              <a:t>19 and  </a:t>
            </a:r>
            <a:r>
              <a:rPr lang="en-US" smtClean="0">
                <a:solidFill>
                  <a:srgbClr val="000000"/>
                </a:solidFill>
                <a:latin typeface="Lucida Sans Unicode - 24"/>
              </a:rPr>
              <a:t>√</a:t>
            </a:r>
            <a:r>
              <a:rPr lang="en-US" smtClean="0">
                <a:solidFill>
                  <a:srgbClr val="000000"/>
                </a:solidFill>
                <a:latin typeface="Calibri - 24"/>
              </a:rPr>
              <a:t>77?</a:t>
            </a:r>
          </a:p>
          <a:p>
            <a:pPr algn="ctr"/>
            <a:endParaRPr lang="en-US" smtClean="0">
              <a:solidFill>
                <a:srgbClr val="000000"/>
              </a:solidFill>
              <a:latin typeface="Calibri - 24"/>
            </a:endParaRPr>
          </a:p>
          <a:p>
            <a:pPr algn="ctr"/>
            <a:endParaRPr lang="en-US" smtClean="0">
              <a:solidFill>
                <a:srgbClr val="000000"/>
              </a:solidFill>
              <a:latin typeface="Calibri - 24"/>
            </a:endParaRPr>
          </a:p>
          <a:p>
            <a:pPr algn="ctr"/>
            <a:endParaRPr lang="en-US" smtClean="0">
              <a:solidFill>
                <a:srgbClr val="000000"/>
              </a:solidFill>
              <a:latin typeface="Calibri - 24"/>
            </a:endParaRPr>
          </a:p>
          <a:p>
            <a:pPr algn="ctr"/>
            <a:endParaRPr lang="en-US">
              <a:solidFill>
                <a:srgbClr val="000000"/>
              </a:solidFill>
              <a:latin typeface="Calibri - 24"/>
            </a:endParaRPr>
          </a:p>
        </p:txBody>
      </p:sp>
      <p:sp>
        <p:nvSpPr>
          <p:cNvPr id="3" name="TextBox 2"/>
          <p:cNvSpPr txBox="1"/>
          <p:nvPr/>
        </p:nvSpPr>
        <p:spPr>
          <a:xfrm>
            <a:off x="0" y="3060700"/>
            <a:ext cx="10388600" cy="353943"/>
          </a:xfrm>
          <a:prstGeom prst="rect">
            <a:avLst/>
          </a:prstGeom>
          <a:noFill/>
        </p:spPr>
        <p:txBody>
          <a:bodyPr vert="horz" rtlCol="0">
            <a:spAutoFit/>
          </a:bodyPr>
          <a:lstStyle/>
          <a:p>
            <a:pPr algn="ctr"/>
            <a:r>
              <a:rPr lang="en-US" sz="1700" smtClean="0">
                <a:solidFill>
                  <a:srgbClr val="000000"/>
                </a:solidFill>
                <a:latin typeface="Calibri - 23"/>
              </a:rPr>
              <a:t>2. What is the sum of all the integers between the </a:t>
            </a:r>
            <a:r>
              <a:rPr lang="en-US" sz="1700" smtClean="0">
                <a:solidFill>
                  <a:srgbClr val="000000"/>
                </a:solidFill>
                <a:latin typeface="Lucida Sans Unicode - 23"/>
              </a:rPr>
              <a:t>√</a:t>
            </a:r>
            <a:r>
              <a:rPr lang="en-US" sz="1700" smtClean="0">
                <a:solidFill>
                  <a:srgbClr val="000000"/>
                </a:solidFill>
                <a:latin typeface="Calibri - 23"/>
              </a:rPr>
              <a:t>60 and  </a:t>
            </a:r>
            <a:r>
              <a:rPr lang="en-US" sz="1700" smtClean="0">
                <a:solidFill>
                  <a:srgbClr val="000000"/>
                </a:solidFill>
                <a:latin typeface="Lucida Sans Unicode - 23"/>
              </a:rPr>
              <a:t>√</a:t>
            </a:r>
            <a:r>
              <a:rPr lang="en-US" sz="1700" smtClean="0">
                <a:solidFill>
                  <a:srgbClr val="000000"/>
                </a:solidFill>
                <a:latin typeface="Calibri - 23"/>
              </a:rPr>
              <a:t>200?</a:t>
            </a:r>
            <a:endParaRPr lang="en-US" sz="1700">
              <a:solidFill>
                <a:srgbClr val="000000"/>
              </a:solidFill>
              <a:latin typeface="Calibri - 23"/>
            </a:endParaRPr>
          </a:p>
        </p:txBody>
      </p:sp>
      <p:sp>
        <p:nvSpPr>
          <p:cNvPr id="4" name="TextBox 3"/>
          <p:cNvSpPr txBox="1"/>
          <p:nvPr/>
        </p:nvSpPr>
        <p:spPr>
          <a:xfrm>
            <a:off x="2590800" y="127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1):</a:t>
            </a:r>
            <a:endParaRPr lang="en-US" sz="2000">
              <a:solidFill>
                <a:srgbClr val="000000"/>
              </a:solidFill>
              <a:latin typeface="Arial - 27"/>
            </a:endParaRPr>
          </a:p>
        </p:txBody>
      </p:sp>
      <p:sp>
        <p:nvSpPr>
          <p:cNvPr id="5" name="TextBox 4"/>
          <p:cNvSpPr txBox="1"/>
          <p:nvPr/>
        </p:nvSpPr>
        <p:spPr>
          <a:xfrm>
            <a:off x="393700" y="355600"/>
            <a:ext cx="1905000" cy="384721"/>
          </a:xfrm>
          <a:prstGeom prst="rect">
            <a:avLst/>
          </a:prstGeom>
          <a:noFill/>
        </p:spPr>
        <p:txBody>
          <a:bodyPr vert="horz" rtlCol="0">
            <a:spAutoFit/>
          </a:bodyPr>
          <a:lstStyle/>
          <a:p>
            <a:r>
              <a:rPr lang="en-US" sz="1900" smtClean="0">
                <a:solidFill>
                  <a:srgbClr val="0000FF"/>
                </a:solidFill>
                <a:latin typeface="Berlin Sans FB - 26"/>
              </a:rPr>
              <a:t>Example 1:</a:t>
            </a:r>
            <a:endParaRPr lang="en-US" sz="1900">
              <a:solidFill>
                <a:srgbClr val="0000FF"/>
              </a:solidFill>
              <a:latin typeface="Berlin Sans FB - 26"/>
            </a:endParaRPr>
          </a:p>
        </p:txBody>
      </p:sp>
      <p:sp>
        <p:nvSpPr>
          <p:cNvPr id="6" name="TextBox 5"/>
          <p:cNvSpPr txBox="1"/>
          <p:nvPr/>
        </p:nvSpPr>
        <p:spPr>
          <a:xfrm>
            <a:off x="241300" y="2768600"/>
            <a:ext cx="1955800" cy="384721"/>
          </a:xfrm>
          <a:prstGeom prst="rect">
            <a:avLst/>
          </a:prstGeom>
          <a:noFill/>
        </p:spPr>
        <p:txBody>
          <a:bodyPr vert="horz" rtlCol="0">
            <a:spAutoFit/>
          </a:bodyPr>
          <a:lstStyle/>
          <a:p>
            <a:r>
              <a:rPr lang="en-US" sz="1900" smtClean="0">
                <a:solidFill>
                  <a:srgbClr val="0000FF"/>
                </a:solidFill>
                <a:latin typeface="Berlin Sans FB - 25"/>
              </a:rPr>
              <a:t>Example 2:</a:t>
            </a:r>
            <a:endParaRPr lang="en-US" sz="1900">
              <a:solidFill>
                <a:srgbClr val="0000FF"/>
              </a:solidFill>
              <a:latin typeface="Berlin Sans FB - 25"/>
            </a:endParaRPr>
          </a:p>
        </p:txBody>
      </p:sp>
    </p:spTree>
    <p:extLst>
      <p:ext uri="{BB962C8B-B14F-4D97-AF65-F5344CB8AC3E}">
        <p14:creationId xmlns:p14="http://schemas.microsoft.com/office/powerpoint/2010/main" val="88542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419100"/>
            <a:ext cx="8407400" cy="369332"/>
          </a:xfrm>
          <a:prstGeom prst="rect">
            <a:avLst/>
          </a:prstGeom>
          <a:noFill/>
        </p:spPr>
        <p:txBody>
          <a:bodyPr vert="horz" rtlCol="0">
            <a:spAutoFit/>
          </a:bodyPr>
          <a:lstStyle/>
          <a:p>
            <a:r>
              <a:rPr lang="en-US" smtClean="0">
                <a:solidFill>
                  <a:srgbClr val="000000"/>
                </a:solidFill>
                <a:latin typeface="Calibri - 24"/>
              </a:rPr>
              <a:t>3. What is the sum of all the integers between the </a:t>
            </a:r>
            <a:r>
              <a:rPr lang="en-US" smtClean="0">
                <a:solidFill>
                  <a:srgbClr val="000000"/>
                </a:solidFill>
                <a:latin typeface="Lucida Sans Unicode - 24"/>
              </a:rPr>
              <a:t>√</a:t>
            </a:r>
            <a:r>
              <a:rPr lang="en-US" smtClean="0">
                <a:solidFill>
                  <a:srgbClr val="000000"/>
                </a:solidFill>
                <a:latin typeface="Calibri - 24"/>
              </a:rPr>
              <a:t>3 and  </a:t>
            </a:r>
            <a:r>
              <a:rPr lang="en-US" smtClean="0">
                <a:solidFill>
                  <a:srgbClr val="000000"/>
                </a:solidFill>
                <a:latin typeface="Lucida Sans Unicode - 24"/>
              </a:rPr>
              <a:t>√</a:t>
            </a:r>
            <a:r>
              <a:rPr lang="en-US" smtClean="0">
                <a:solidFill>
                  <a:srgbClr val="000000"/>
                </a:solidFill>
                <a:latin typeface="Calibri - 24"/>
              </a:rPr>
              <a:t>27?</a:t>
            </a:r>
            <a:endParaRPr lang="en-US">
              <a:solidFill>
                <a:srgbClr val="000000"/>
              </a:solidFill>
              <a:latin typeface="Calibri - 24"/>
            </a:endParaRPr>
          </a:p>
        </p:txBody>
      </p:sp>
      <p:sp>
        <p:nvSpPr>
          <p:cNvPr id="3" name="TextBox 2"/>
          <p:cNvSpPr txBox="1"/>
          <p:nvPr/>
        </p:nvSpPr>
        <p:spPr>
          <a:xfrm>
            <a:off x="457200" y="3581400"/>
            <a:ext cx="8255000" cy="369332"/>
          </a:xfrm>
          <a:prstGeom prst="rect">
            <a:avLst/>
          </a:prstGeom>
          <a:noFill/>
        </p:spPr>
        <p:txBody>
          <a:bodyPr vert="horz" rtlCol="0">
            <a:spAutoFit/>
          </a:bodyPr>
          <a:lstStyle/>
          <a:p>
            <a:r>
              <a:rPr lang="en-US" smtClean="0">
                <a:solidFill>
                  <a:srgbClr val="000000"/>
                </a:solidFill>
                <a:latin typeface="Calibri - 24"/>
              </a:rPr>
              <a:t>4. What is the sum of all the integers between </a:t>
            </a:r>
            <a:r>
              <a:rPr lang="en-US" smtClean="0">
                <a:solidFill>
                  <a:srgbClr val="000000"/>
                </a:solidFill>
                <a:latin typeface="Lucida Sans Unicode - 24"/>
              </a:rPr>
              <a:t>√30</a:t>
            </a:r>
            <a:r>
              <a:rPr lang="en-US" smtClean="0">
                <a:solidFill>
                  <a:srgbClr val="000000"/>
                </a:solidFill>
                <a:latin typeface="Calibri - 24"/>
              </a:rPr>
              <a:t> and  </a:t>
            </a:r>
            <a:r>
              <a:rPr lang="en-US" smtClean="0">
                <a:solidFill>
                  <a:srgbClr val="000000"/>
                </a:solidFill>
                <a:latin typeface="Lucida Sans Unicode - 24"/>
              </a:rPr>
              <a:t>√90</a:t>
            </a:r>
            <a:r>
              <a:rPr lang="en-US" smtClean="0">
                <a:solidFill>
                  <a:srgbClr val="000000"/>
                </a:solidFill>
                <a:latin typeface="Calibri - 24"/>
              </a:rPr>
              <a:t>?</a:t>
            </a:r>
            <a:endParaRPr lang="en-US">
              <a:solidFill>
                <a:srgbClr val="000000"/>
              </a:solidFill>
              <a:latin typeface="Calibri - 24"/>
            </a:endParaRPr>
          </a:p>
        </p:txBody>
      </p:sp>
      <p:sp>
        <p:nvSpPr>
          <p:cNvPr id="4" name="TextBox 3"/>
          <p:cNvSpPr txBox="1"/>
          <p:nvPr/>
        </p:nvSpPr>
        <p:spPr>
          <a:xfrm>
            <a:off x="3644900" y="38100"/>
            <a:ext cx="1981200" cy="400110"/>
          </a:xfrm>
          <a:prstGeom prst="rect">
            <a:avLst/>
          </a:prstGeom>
          <a:noFill/>
        </p:spPr>
        <p:txBody>
          <a:bodyPr vert="horz" rtlCol="0">
            <a:spAutoFit/>
          </a:bodyPr>
          <a:lstStyle/>
          <a:p>
            <a:r>
              <a:rPr lang="en-US" sz="2000" smtClean="0">
                <a:solidFill>
                  <a:srgbClr val="FF0000"/>
                </a:solidFill>
                <a:latin typeface="Berlin Sans FB - 27"/>
              </a:rPr>
              <a:t>Your Turn:</a:t>
            </a:r>
            <a:endParaRPr lang="en-US" sz="2000">
              <a:solidFill>
                <a:srgbClr val="FF0000"/>
              </a:solidFill>
              <a:latin typeface="Berlin Sans FB - 27"/>
            </a:endParaRPr>
          </a:p>
        </p:txBody>
      </p:sp>
      <p:grpSp>
        <p:nvGrpSpPr>
          <p:cNvPr id="16" name="Group 15"/>
          <p:cNvGrpSpPr/>
          <p:nvPr/>
        </p:nvGrpSpPr>
        <p:grpSpPr>
          <a:xfrm>
            <a:off x="596137" y="2277428"/>
            <a:ext cx="8405877" cy="1283878"/>
            <a:chOff x="596137" y="2277428"/>
            <a:chExt cx="8405877" cy="1283878"/>
          </a:xfrm>
        </p:grpSpPr>
        <p:sp>
          <p:nvSpPr>
            <p:cNvPr id="5" name="Freeform 4"/>
            <p:cNvSpPr/>
            <p:nvPr/>
          </p:nvSpPr>
          <p:spPr>
            <a:xfrm>
              <a:off x="1496289" y="2277428"/>
              <a:ext cx="84680" cy="262813"/>
            </a:xfrm>
            <a:custGeom>
              <a:avLst/>
              <a:gdLst/>
              <a:ahLst/>
              <a:cxnLst/>
              <a:rect l="0" t="0" r="0" b="0"/>
              <a:pathLst>
                <a:path w="84680" h="262813">
                  <a:moveTo>
                    <a:pt x="84679" y="10562"/>
                  </a:moveTo>
                  <a:lnTo>
                    <a:pt x="74117" y="0"/>
                  </a:lnTo>
                  <a:lnTo>
                    <a:pt x="72111" y="204"/>
                  </a:lnTo>
                  <a:lnTo>
                    <a:pt x="71879" y="3657"/>
                  </a:lnTo>
                  <a:lnTo>
                    <a:pt x="72830" y="9274"/>
                  </a:lnTo>
                  <a:lnTo>
                    <a:pt x="65999" y="71623"/>
                  </a:lnTo>
                  <a:lnTo>
                    <a:pt x="59862" y="123342"/>
                  </a:lnTo>
                  <a:lnTo>
                    <a:pt x="55828" y="185454"/>
                  </a:lnTo>
                  <a:lnTo>
                    <a:pt x="57979" y="243900"/>
                  </a:lnTo>
                  <a:lnTo>
                    <a:pt x="60247" y="255651"/>
                  </a:lnTo>
                  <a:lnTo>
                    <a:pt x="59548" y="261274"/>
                  </a:lnTo>
                  <a:lnTo>
                    <a:pt x="56872" y="262812"/>
                  </a:lnTo>
                  <a:lnTo>
                    <a:pt x="52877" y="261627"/>
                  </a:lnTo>
                  <a:lnTo>
                    <a:pt x="36693" y="244116"/>
                  </a:lnTo>
                  <a:lnTo>
                    <a:pt x="19361" y="199444"/>
                  </a:lnTo>
                  <a:lnTo>
                    <a:pt x="8242" y="141495"/>
                  </a:lnTo>
                  <a:lnTo>
                    <a:pt x="5718" y="87146"/>
                  </a:lnTo>
                  <a:lnTo>
                    <a:pt x="0" y="52412"/>
                  </a:lnTo>
                  <a:lnTo>
                    <a:pt x="593" y="48410"/>
                  </a:lnTo>
                  <a:lnTo>
                    <a:pt x="3200" y="49057"/>
                  </a:lnTo>
                  <a:lnTo>
                    <a:pt x="28263" y="75809"/>
                  </a:lnTo>
                  <a:lnTo>
                    <a:pt x="54835" y="11998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96137" y="2736772"/>
              <a:ext cx="5244325" cy="207700"/>
            </a:xfrm>
            <a:custGeom>
              <a:avLst/>
              <a:gdLst/>
              <a:ahLst/>
              <a:cxnLst/>
              <a:rect l="0" t="0" r="0" b="0"/>
              <a:pathLst>
                <a:path w="5244325" h="207700">
                  <a:moveTo>
                    <a:pt x="0" y="187876"/>
                  </a:moveTo>
                  <a:lnTo>
                    <a:pt x="10562" y="198437"/>
                  </a:lnTo>
                  <a:lnTo>
                    <a:pt x="30485" y="203623"/>
                  </a:lnTo>
                  <a:lnTo>
                    <a:pt x="78667" y="206542"/>
                  </a:lnTo>
                  <a:lnTo>
                    <a:pt x="133103" y="207407"/>
                  </a:lnTo>
                  <a:lnTo>
                    <a:pt x="196387" y="207699"/>
                  </a:lnTo>
                  <a:lnTo>
                    <a:pt x="250881" y="202469"/>
                  </a:lnTo>
                  <a:lnTo>
                    <a:pt x="309029" y="199200"/>
                  </a:lnTo>
                  <a:lnTo>
                    <a:pt x="351408" y="198435"/>
                  </a:lnTo>
                  <a:lnTo>
                    <a:pt x="396034" y="196990"/>
                  </a:lnTo>
                  <a:lnTo>
                    <a:pt x="441658" y="192663"/>
                  </a:lnTo>
                  <a:lnTo>
                    <a:pt x="490673" y="190004"/>
                  </a:lnTo>
                  <a:lnTo>
                    <a:pt x="541933" y="187716"/>
                  </a:lnTo>
                  <a:lnTo>
                    <a:pt x="594190" y="183015"/>
                  </a:lnTo>
                  <a:lnTo>
                    <a:pt x="649837" y="180189"/>
                  </a:lnTo>
                  <a:lnTo>
                    <a:pt x="707729" y="177827"/>
                  </a:lnTo>
                  <a:lnTo>
                    <a:pt x="766618" y="173094"/>
                  </a:lnTo>
                  <a:lnTo>
                    <a:pt x="828897" y="167305"/>
                  </a:lnTo>
                  <a:lnTo>
                    <a:pt x="892315" y="161048"/>
                  </a:lnTo>
                  <a:lnTo>
                    <a:pt x="953661" y="154583"/>
                  </a:lnTo>
                  <a:lnTo>
                    <a:pt x="986157" y="152417"/>
                  </a:lnTo>
                  <a:lnTo>
                    <a:pt x="1019979" y="150973"/>
                  </a:lnTo>
                  <a:lnTo>
                    <a:pt x="1054686" y="150010"/>
                  </a:lnTo>
                  <a:lnTo>
                    <a:pt x="1088877" y="148263"/>
                  </a:lnTo>
                  <a:lnTo>
                    <a:pt x="1122724" y="145993"/>
                  </a:lnTo>
                  <a:lnTo>
                    <a:pt x="1156342" y="143374"/>
                  </a:lnTo>
                  <a:lnTo>
                    <a:pt x="1190912" y="140523"/>
                  </a:lnTo>
                  <a:lnTo>
                    <a:pt x="1226117" y="137517"/>
                  </a:lnTo>
                  <a:lnTo>
                    <a:pt x="1261746" y="134408"/>
                  </a:lnTo>
                  <a:lnTo>
                    <a:pt x="1298762" y="132335"/>
                  </a:lnTo>
                  <a:lnTo>
                    <a:pt x="1336703" y="130953"/>
                  </a:lnTo>
                  <a:lnTo>
                    <a:pt x="1375261" y="130032"/>
                  </a:lnTo>
                  <a:lnTo>
                    <a:pt x="1414230" y="128312"/>
                  </a:lnTo>
                  <a:lnTo>
                    <a:pt x="1453473" y="126060"/>
                  </a:lnTo>
                  <a:lnTo>
                    <a:pt x="1492898" y="123454"/>
                  </a:lnTo>
                  <a:lnTo>
                    <a:pt x="1532446" y="121717"/>
                  </a:lnTo>
                  <a:lnTo>
                    <a:pt x="1572074" y="120558"/>
                  </a:lnTo>
                  <a:lnTo>
                    <a:pt x="1611757" y="119786"/>
                  </a:lnTo>
                  <a:lnTo>
                    <a:pt x="1651476" y="118166"/>
                  </a:lnTo>
                  <a:lnTo>
                    <a:pt x="1691219" y="115980"/>
                  </a:lnTo>
                  <a:lnTo>
                    <a:pt x="1730978" y="113418"/>
                  </a:lnTo>
                  <a:lnTo>
                    <a:pt x="1771853" y="111710"/>
                  </a:lnTo>
                  <a:lnTo>
                    <a:pt x="1813472" y="110571"/>
                  </a:lnTo>
                  <a:lnTo>
                    <a:pt x="1855587" y="109812"/>
                  </a:lnTo>
                  <a:lnTo>
                    <a:pt x="1896928" y="108200"/>
                  </a:lnTo>
                  <a:lnTo>
                    <a:pt x="1937752" y="106021"/>
                  </a:lnTo>
                  <a:lnTo>
                    <a:pt x="1978231" y="103462"/>
                  </a:lnTo>
                  <a:lnTo>
                    <a:pt x="2019587" y="101757"/>
                  </a:lnTo>
                  <a:lnTo>
                    <a:pt x="2061526" y="100620"/>
                  </a:lnTo>
                  <a:lnTo>
                    <a:pt x="2103855" y="99862"/>
                  </a:lnTo>
                  <a:lnTo>
                    <a:pt x="2146443" y="98251"/>
                  </a:lnTo>
                  <a:lnTo>
                    <a:pt x="2189204" y="96072"/>
                  </a:lnTo>
                  <a:lnTo>
                    <a:pt x="2232080" y="93514"/>
                  </a:lnTo>
                  <a:lnTo>
                    <a:pt x="2276139" y="91809"/>
                  </a:lnTo>
                  <a:lnTo>
                    <a:pt x="2320986" y="90672"/>
                  </a:lnTo>
                  <a:lnTo>
                    <a:pt x="2366358" y="89914"/>
                  </a:lnTo>
                  <a:lnTo>
                    <a:pt x="2410975" y="88303"/>
                  </a:lnTo>
                  <a:lnTo>
                    <a:pt x="2455089" y="86124"/>
                  </a:lnTo>
                  <a:lnTo>
                    <a:pt x="2498867" y="83566"/>
                  </a:lnTo>
                  <a:lnTo>
                    <a:pt x="2542421" y="81861"/>
                  </a:lnTo>
                  <a:lnTo>
                    <a:pt x="2585827" y="80724"/>
                  </a:lnTo>
                  <a:lnTo>
                    <a:pt x="2629133" y="79966"/>
                  </a:lnTo>
                  <a:lnTo>
                    <a:pt x="2673478" y="78355"/>
                  </a:lnTo>
                  <a:lnTo>
                    <a:pt x="2718515" y="76176"/>
                  </a:lnTo>
                  <a:lnTo>
                    <a:pt x="2764015" y="73618"/>
                  </a:lnTo>
                  <a:lnTo>
                    <a:pt x="2809822" y="71913"/>
                  </a:lnTo>
                  <a:lnTo>
                    <a:pt x="2855834" y="70776"/>
                  </a:lnTo>
                  <a:lnTo>
                    <a:pt x="2901984" y="70018"/>
                  </a:lnTo>
                  <a:lnTo>
                    <a:pt x="2948225" y="69513"/>
                  </a:lnTo>
                  <a:lnTo>
                    <a:pt x="2994526" y="69176"/>
                  </a:lnTo>
                  <a:lnTo>
                    <a:pt x="3040868" y="68951"/>
                  </a:lnTo>
                  <a:lnTo>
                    <a:pt x="3087237" y="67696"/>
                  </a:lnTo>
                  <a:lnTo>
                    <a:pt x="3133623" y="65754"/>
                  </a:lnTo>
                  <a:lnTo>
                    <a:pt x="3180022" y="63354"/>
                  </a:lnTo>
                  <a:lnTo>
                    <a:pt x="3226429" y="61754"/>
                  </a:lnTo>
                  <a:lnTo>
                    <a:pt x="3272842" y="60688"/>
                  </a:lnTo>
                  <a:lnTo>
                    <a:pt x="3319257" y="59977"/>
                  </a:lnTo>
                  <a:lnTo>
                    <a:pt x="3366781" y="59503"/>
                  </a:lnTo>
                  <a:lnTo>
                    <a:pt x="3415043" y="59187"/>
                  </a:lnTo>
                  <a:lnTo>
                    <a:pt x="3463797" y="58976"/>
                  </a:lnTo>
                  <a:lnTo>
                    <a:pt x="3511774" y="57730"/>
                  </a:lnTo>
                  <a:lnTo>
                    <a:pt x="3559233" y="55794"/>
                  </a:lnTo>
                  <a:lnTo>
                    <a:pt x="3606347" y="53398"/>
                  </a:lnTo>
                  <a:lnTo>
                    <a:pt x="3654336" y="51801"/>
                  </a:lnTo>
                  <a:lnTo>
                    <a:pt x="3702908" y="50736"/>
                  </a:lnTo>
                  <a:lnTo>
                    <a:pt x="3751870" y="50027"/>
                  </a:lnTo>
                  <a:lnTo>
                    <a:pt x="3799985" y="48448"/>
                  </a:lnTo>
                  <a:lnTo>
                    <a:pt x="3847535" y="46290"/>
                  </a:lnTo>
                  <a:lnTo>
                    <a:pt x="3894711" y="43746"/>
                  </a:lnTo>
                  <a:lnTo>
                    <a:pt x="3942740" y="42050"/>
                  </a:lnTo>
                  <a:lnTo>
                    <a:pt x="3991340" y="40920"/>
                  </a:lnTo>
                  <a:lnTo>
                    <a:pt x="4040319" y="40166"/>
                  </a:lnTo>
                  <a:lnTo>
                    <a:pt x="4088445" y="39664"/>
                  </a:lnTo>
                  <a:lnTo>
                    <a:pt x="4136004" y="39329"/>
                  </a:lnTo>
                  <a:lnTo>
                    <a:pt x="4183185" y="39105"/>
                  </a:lnTo>
                  <a:lnTo>
                    <a:pt x="4231218" y="37851"/>
                  </a:lnTo>
                  <a:lnTo>
                    <a:pt x="4279820" y="35910"/>
                  </a:lnTo>
                  <a:lnTo>
                    <a:pt x="4328801" y="33510"/>
                  </a:lnTo>
                  <a:lnTo>
                    <a:pt x="4378035" y="30805"/>
                  </a:lnTo>
                  <a:lnTo>
                    <a:pt x="4427437" y="27897"/>
                  </a:lnTo>
                  <a:lnTo>
                    <a:pt x="4476951" y="24852"/>
                  </a:lnTo>
                  <a:lnTo>
                    <a:pt x="4525435" y="22823"/>
                  </a:lnTo>
                  <a:lnTo>
                    <a:pt x="4573232" y="21470"/>
                  </a:lnTo>
                  <a:lnTo>
                    <a:pt x="4620571" y="20567"/>
                  </a:lnTo>
                  <a:lnTo>
                    <a:pt x="4669814" y="18861"/>
                  </a:lnTo>
                  <a:lnTo>
                    <a:pt x="4720329" y="16617"/>
                  </a:lnTo>
                  <a:lnTo>
                    <a:pt x="4771690" y="14017"/>
                  </a:lnTo>
                  <a:lnTo>
                    <a:pt x="4821405" y="12283"/>
                  </a:lnTo>
                  <a:lnTo>
                    <a:pt x="4870023" y="11127"/>
                  </a:lnTo>
                  <a:lnTo>
                    <a:pt x="4917909" y="10357"/>
                  </a:lnTo>
                  <a:lnTo>
                    <a:pt x="4966413" y="8738"/>
                  </a:lnTo>
                  <a:lnTo>
                    <a:pt x="5015328" y="6553"/>
                  </a:lnTo>
                  <a:lnTo>
                    <a:pt x="5064518" y="3991"/>
                  </a:lnTo>
                  <a:lnTo>
                    <a:pt x="5112786" y="2283"/>
                  </a:lnTo>
                  <a:lnTo>
                    <a:pt x="5160439" y="1145"/>
                  </a:lnTo>
                  <a:lnTo>
                    <a:pt x="5207682" y="386"/>
                  </a:lnTo>
                  <a:lnTo>
                    <a:pt x="5244324"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045823" y="2705796"/>
              <a:ext cx="1956191" cy="29845"/>
            </a:xfrm>
            <a:custGeom>
              <a:avLst/>
              <a:gdLst/>
              <a:ahLst/>
              <a:cxnLst/>
              <a:rect l="0" t="0" r="0" b="0"/>
              <a:pathLst>
                <a:path w="1956191" h="29845">
                  <a:moveTo>
                    <a:pt x="0" y="161"/>
                  </a:moveTo>
                  <a:lnTo>
                    <a:pt x="18122" y="133"/>
                  </a:lnTo>
                  <a:lnTo>
                    <a:pt x="61751" y="89"/>
                  </a:lnTo>
                  <a:lnTo>
                    <a:pt x="105206" y="60"/>
                  </a:lnTo>
                  <a:lnTo>
                    <a:pt x="148545" y="40"/>
                  </a:lnTo>
                  <a:lnTo>
                    <a:pt x="191807" y="27"/>
                  </a:lnTo>
                  <a:lnTo>
                    <a:pt x="235017" y="18"/>
                  </a:lnTo>
                  <a:lnTo>
                    <a:pt x="278193" y="12"/>
                  </a:lnTo>
                  <a:lnTo>
                    <a:pt x="321346" y="8"/>
                  </a:lnTo>
                  <a:lnTo>
                    <a:pt x="364483" y="6"/>
                  </a:lnTo>
                  <a:lnTo>
                    <a:pt x="407610" y="4"/>
                  </a:lnTo>
                  <a:lnTo>
                    <a:pt x="449626" y="3"/>
                  </a:lnTo>
                  <a:lnTo>
                    <a:pt x="490900" y="2"/>
                  </a:lnTo>
                  <a:lnTo>
                    <a:pt x="531680" y="1"/>
                  </a:lnTo>
                  <a:lnTo>
                    <a:pt x="572130" y="1"/>
                  </a:lnTo>
                  <a:lnTo>
                    <a:pt x="612361" y="1"/>
                  </a:lnTo>
                  <a:lnTo>
                    <a:pt x="652444" y="1"/>
                  </a:lnTo>
                  <a:lnTo>
                    <a:pt x="691325" y="1"/>
                  </a:lnTo>
                  <a:lnTo>
                    <a:pt x="729404" y="1"/>
                  </a:lnTo>
                  <a:lnTo>
                    <a:pt x="766948" y="0"/>
                  </a:lnTo>
                  <a:lnTo>
                    <a:pt x="804137" y="0"/>
                  </a:lnTo>
                  <a:lnTo>
                    <a:pt x="841087" y="0"/>
                  </a:lnTo>
                  <a:lnTo>
                    <a:pt x="877879" y="0"/>
                  </a:lnTo>
                  <a:lnTo>
                    <a:pt x="913460" y="0"/>
                  </a:lnTo>
                  <a:lnTo>
                    <a:pt x="948234" y="0"/>
                  </a:lnTo>
                  <a:lnTo>
                    <a:pt x="982469" y="0"/>
                  </a:lnTo>
                  <a:lnTo>
                    <a:pt x="1015241" y="0"/>
                  </a:lnTo>
                  <a:lnTo>
                    <a:pt x="1078181" y="0"/>
                  </a:lnTo>
                  <a:lnTo>
                    <a:pt x="1109998" y="0"/>
                  </a:lnTo>
                  <a:lnTo>
                    <a:pt x="1142262" y="0"/>
                  </a:lnTo>
                  <a:lnTo>
                    <a:pt x="1205375" y="1106"/>
                  </a:lnTo>
                  <a:lnTo>
                    <a:pt x="1262900" y="5281"/>
                  </a:lnTo>
                  <a:lnTo>
                    <a:pt x="1317942" y="7874"/>
                  </a:lnTo>
                  <a:lnTo>
                    <a:pt x="1371879" y="9026"/>
                  </a:lnTo>
                  <a:lnTo>
                    <a:pt x="1425327" y="9538"/>
                  </a:lnTo>
                  <a:lnTo>
                    <a:pt x="1472661" y="9766"/>
                  </a:lnTo>
                  <a:lnTo>
                    <a:pt x="1516910" y="9867"/>
                  </a:lnTo>
                  <a:lnTo>
                    <a:pt x="1562367" y="9912"/>
                  </a:lnTo>
                  <a:lnTo>
                    <a:pt x="1620896" y="9937"/>
                  </a:lnTo>
                  <a:lnTo>
                    <a:pt x="1673239" y="15226"/>
                  </a:lnTo>
                  <a:lnTo>
                    <a:pt x="1723749" y="13231"/>
                  </a:lnTo>
                  <a:lnTo>
                    <a:pt x="1784279" y="10921"/>
                  </a:lnTo>
                  <a:lnTo>
                    <a:pt x="1840654" y="15517"/>
                  </a:lnTo>
                  <a:lnTo>
                    <a:pt x="1901273" y="20136"/>
                  </a:lnTo>
                  <a:lnTo>
                    <a:pt x="1956190" y="2984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8336078" y="2526736"/>
              <a:ext cx="29278" cy="318330"/>
            </a:xfrm>
            <a:custGeom>
              <a:avLst/>
              <a:gdLst/>
              <a:ahLst/>
              <a:cxnLst/>
              <a:rect l="0" t="0" r="0" b="0"/>
              <a:pathLst>
                <a:path w="29278" h="318330">
                  <a:moveTo>
                    <a:pt x="29277" y="0"/>
                  </a:moveTo>
                  <a:lnTo>
                    <a:pt x="18455" y="49180"/>
                  </a:lnTo>
                  <a:lnTo>
                    <a:pt x="9121" y="105207"/>
                  </a:lnTo>
                  <a:lnTo>
                    <a:pt x="2304" y="161968"/>
                  </a:lnTo>
                  <a:lnTo>
                    <a:pt x="0" y="220756"/>
                  </a:lnTo>
                  <a:lnTo>
                    <a:pt x="7381" y="280426"/>
                  </a:lnTo>
                  <a:lnTo>
                    <a:pt x="9381" y="31832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551739" y="2735640"/>
              <a:ext cx="59073" cy="348173"/>
            </a:xfrm>
            <a:custGeom>
              <a:avLst/>
              <a:gdLst/>
              <a:ahLst/>
              <a:cxnLst/>
              <a:rect l="0" t="0" r="0" b="0"/>
              <a:pathLst>
                <a:path w="59073" h="348173">
                  <a:moveTo>
                    <a:pt x="9333" y="0"/>
                  </a:moveTo>
                  <a:lnTo>
                    <a:pt x="2497" y="26036"/>
                  </a:lnTo>
                  <a:lnTo>
                    <a:pt x="0" y="82105"/>
                  </a:lnTo>
                  <a:lnTo>
                    <a:pt x="4788" y="135837"/>
                  </a:lnTo>
                  <a:lnTo>
                    <a:pt x="23214" y="192055"/>
                  </a:lnTo>
                  <a:lnTo>
                    <a:pt x="42137" y="247785"/>
                  </a:lnTo>
                  <a:lnTo>
                    <a:pt x="51152" y="306187"/>
                  </a:lnTo>
                  <a:lnTo>
                    <a:pt x="59072" y="34817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35896" y="3225193"/>
              <a:ext cx="184341" cy="336113"/>
            </a:xfrm>
            <a:custGeom>
              <a:avLst/>
              <a:gdLst/>
              <a:ahLst/>
              <a:cxnLst/>
              <a:rect l="0" t="0" r="0" b="0"/>
              <a:pathLst>
                <a:path w="184341" h="336113">
                  <a:moveTo>
                    <a:pt x="5281" y="117262"/>
                  </a:moveTo>
                  <a:lnTo>
                    <a:pt x="0" y="101419"/>
                  </a:lnTo>
                  <a:lnTo>
                    <a:pt x="355" y="84798"/>
                  </a:lnTo>
                  <a:lnTo>
                    <a:pt x="1997" y="75723"/>
                  </a:lnTo>
                  <a:lnTo>
                    <a:pt x="12663" y="59746"/>
                  </a:lnTo>
                  <a:lnTo>
                    <a:pt x="70066" y="2714"/>
                  </a:lnTo>
                  <a:lnTo>
                    <a:pt x="77209" y="0"/>
                  </a:lnTo>
                  <a:lnTo>
                    <a:pt x="84182" y="401"/>
                  </a:lnTo>
                  <a:lnTo>
                    <a:pt x="91041" y="2880"/>
                  </a:lnTo>
                  <a:lnTo>
                    <a:pt x="104557" y="17423"/>
                  </a:lnTo>
                  <a:lnTo>
                    <a:pt x="121647" y="50468"/>
                  </a:lnTo>
                  <a:lnTo>
                    <a:pt x="130763" y="91207"/>
                  </a:lnTo>
                  <a:lnTo>
                    <a:pt x="133465" y="141227"/>
                  </a:lnTo>
                  <a:lnTo>
                    <a:pt x="139658" y="201700"/>
                  </a:lnTo>
                  <a:lnTo>
                    <a:pt x="144689" y="259250"/>
                  </a:lnTo>
                  <a:lnTo>
                    <a:pt x="153311" y="294180"/>
                  </a:lnTo>
                  <a:lnTo>
                    <a:pt x="168269" y="322214"/>
                  </a:lnTo>
                  <a:lnTo>
                    <a:pt x="184340" y="33611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028618" y="2546632"/>
              <a:ext cx="59688" cy="417808"/>
            </a:xfrm>
            <a:custGeom>
              <a:avLst/>
              <a:gdLst/>
              <a:ahLst/>
              <a:cxnLst/>
              <a:rect l="0" t="0" r="0" b="0"/>
              <a:pathLst>
                <a:path w="59688" h="417808">
                  <a:moveTo>
                    <a:pt x="0" y="0"/>
                  </a:moveTo>
                  <a:lnTo>
                    <a:pt x="5281" y="55384"/>
                  </a:lnTo>
                  <a:lnTo>
                    <a:pt x="10131" y="112301"/>
                  </a:lnTo>
                  <a:lnTo>
                    <a:pt x="20587" y="166610"/>
                  </a:lnTo>
                  <a:lnTo>
                    <a:pt x="27101" y="221057"/>
                  </a:lnTo>
                  <a:lnTo>
                    <a:pt x="31978" y="273296"/>
                  </a:lnTo>
                  <a:lnTo>
                    <a:pt x="43529" y="330557"/>
                  </a:lnTo>
                  <a:lnTo>
                    <a:pt x="51869" y="391880"/>
                  </a:lnTo>
                  <a:lnTo>
                    <a:pt x="59687" y="41780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846706" y="3093760"/>
              <a:ext cx="261495" cy="353316"/>
            </a:xfrm>
            <a:custGeom>
              <a:avLst/>
              <a:gdLst/>
              <a:ahLst/>
              <a:cxnLst/>
              <a:rect l="0" t="0" r="0" b="0"/>
              <a:pathLst>
                <a:path w="261495" h="353316">
                  <a:moveTo>
                    <a:pt x="12799" y="189008"/>
                  </a:moveTo>
                  <a:lnTo>
                    <a:pt x="2238" y="173165"/>
                  </a:lnTo>
                  <a:lnTo>
                    <a:pt x="232" y="171814"/>
                  </a:lnTo>
                  <a:lnTo>
                    <a:pt x="0" y="174229"/>
                  </a:lnTo>
                  <a:lnTo>
                    <a:pt x="7902" y="196419"/>
                  </a:lnTo>
                  <a:lnTo>
                    <a:pt x="29840" y="256302"/>
                  </a:lnTo>
                  <a:lnTo>
                    <a:pt x="50389" y="308574"/>
                  </a:lnTo>
                  <a:lnTo>
                    <a:pt x="64834" y="342335"/>
                  </a:lnTo>
                  <a:lnTo>
                    <a:pt x="70700" y="350912"/>
                  </a:lnTo>
                  <a:lnTo>
                    <a:pt x="76822" y="353315"/>
                  </a:lnTo>
                  <a:lnTo>
                    <a:pt x="83114" y="351601"/>
                  </a:lnTo>
                  <a:lnTo>
                    <a:pt x="89519" y="347142"/>
                  </a:lnTo>
                  <a:lnTo>
                    <a:pt x="93790" y="339748"/>
                  </a:lnTo>
                  <a:lnTo>
                    <a:pt x="106486" y="278343"/>
                  </a:lnTo>
                  <a:lnTo>
                    <a:pt x="115842" y="225794"/>
                  </a:lnTo>
                  <a:lnTo>
                    <a:pt x="130896" y="173503"/>
                  </a:lnTo>
                  <a:lnTo>
                    <a:pt x="154638" y="123008"/>
                  </a:lnTo>
                  <a:lnTo>
                    <a:pt x="184425" y="65481"/>
                  </a:lnTo>
                  <a:lnTo>
                    <a:pt x="218281" y="15991"/>
                  </a:lnTo>
                  <a:lnTo>
                    <a:pt x="234551" y="7107"/>
                  </a:lnTo>
                  <a:lnTo>
                    <a:pt x="261494"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38565" y="3235875"/>
              <a:ext cx="174551" cy="205875"/>
            </a:xfrm>
            <a:custGeom>
              <a:avLst/>
              <a:gdLst/>
              <a:ahLst/>
              <a:cxnLst/>
              <a:rect l="0" t="0" r="0" b="0"/>
              <a:pathLst>
                <a:path w="174551" h="205875">
                  <a:moveTo>
                    <a:pt x="0" y="36945"/>
                  </a:moveTo>
                  <a:lnTo>
                    <a:pt x="10562" y="21102"/>
                  </a:lnTo>
                  <a:lnTo>
                    <a:pt x="27538" y="10376"/>
                  </a:lnTo>
                  <a:lnTo>
                    <a:pt x="49820" y="3031"/>
                  </a:lnTo>
                  <a:lnTo>
                    <a:pt x="86116" y="0"/>
                  </a:lnTo>
                  <a:lnTo>
                    <a:pt x="107908" y="3209"/>
                  </a:lnTo>
                  <a:lnTo>
                    <a:pt x="125700" y="14214"/>
                  </a:lnTo>
                  <a:lnTo>
                    <a:pt x="133539" y="21791"/>
                  </a:lnTo>
                  <a:lnTo>
                    <a:pt x="137660" y="30158"/>
                  </a:lnTo>
                  <a:lnTo>
                    <a:pt x="139291" y="48298"/>
                  </a:lnTo>
                  <a:lnTo>
                    <a:pt x="130437" y="67413"/>
                  </a:lnTo>
                  <a:lnTo>
                    <a:pt x="123433" y="77152"/>
                  </a:lnTo>
                  <a:lnTo>
                    <a:pt x="103862" y="90922"/>
                  </a:lnTo>
                  <a:lnTo>
                    <a:pt x="60553" y="108767"/>
                  </a:lnTo>
                  <a:lnTo>
                    <a:pt x="55843" y="109143"/>
                  </a:lnTo>
                  <a:lnTo>
                    <a:pt x="54914" y="107183"/>
                  </a:lnTo>
                  <a:lnTo>
                    <a:pt x="56505" y="103666"/>
                  </a:lnTo>
                  <a:lnTo>
                    <a:pt x="70063" y="99758"/>
                  </a:lnTo>
                  <a:lnTo>
                    <a:pt x="89721" y="99126"/>
                  </a:lnTo>
                  <a:lnTo>
                    <a:pt x="119430" y="106090"/>
                  </a:lnTo>
                  <a:lnTo>
                    <a:pt x="139295" y="115941"/>
                  </a:lnTo>
                  <a:lnTo>
                    <a:pt x="163839" y="139197"/>
                  </a:lnTo>
                  <a:lnTo>
                    <a:pt x="172296" y="160499"/>
                  </a:lnTo>
                  <a:lnTo>
                    <a:pt x="174550" y="172369"/>
                  </a:lnTo>
                  <a:lnTo>
                    <a:pt x="172738" y="182493"/>
                  </a:lnTo>
                  <a:lnTo>
                    <a:pt x="161882" y="199637"/>
                  </a:lnTo>
                  <a:lnTo>
                    <a:pt x="152134" y="203988"/>
                  </a:lnTo>
                  <a:lnTo>
                    <a:pt x="126565" y="205874"/>
                  </a:lnTo>
                  <a:lnTo>
                    <a:pt x="73061" y="196974"/>
                  </a:lnTo>
                  <a:lnTo>
                    <a:pt x="19896" y="17621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466730" y="2685901"/>
              <a:ext cx="29435" cy="328278"/>
            </a:xfrm>
            <a:custGeom>
              <a:avLst/>
              <a:gdLst/>
              <a:ahLst/>
              <a:cxnLst/>
              <a:rect l="0" t="0" r="0" b="0"/>
              <a:pathLst>
                <a:path w="29435" h="328278">
                  <a:moveTo>
                    <a:pt x="9538" y="0"/>
                  </a:moveTo>
                  <a:lnTo>
                    <a:pt x="1664" y="35411"/>
                  </a:lnTo>
                  <a:lnTo>
                    <a:pt x="0" y="89279"/>
                  </a:lnTo>
                  <a:lnTo>
                    <a:pt x="6507" y="152033"/>
                  </a:lnTo>
                  <a:lnTo>
                    <a:pt x="11887" y="205202"/>
                  </a:lnTo>
                  <a:lnTo>
                    <a:pt x="17985" y="263806"/>
                  </a:lnTo>
                  <a:lnTo>
                    <a:pt x="27162" y="317494"/>
                  </a:lnTo>
                  <a:lnTo>
                    <a:pt x="29434" y="32827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429109" y="3247125"/>
              <a:ext cx="166533" cy="177771"/>
            </a:xfrm>
            <a:custGeom>
              <a:avLst/>
              <a:gdLst/>
              <a:ahLst/>
              <a:cxnLst/>
              <a:rect l="0" t="0" r="0" b="0"/>
              <a:pathLst>
                <a:path w="166533" h="177771">
                  <a:moveTo>
                    <a:pt x="7368" y="25695"/>
                  </a:moveTo>
                  <a:lnTo>
                    <a:pt x="2087" y="9852"/>
                  </a:lnTo>
                  <a:lnTo>
                    <a:pt x="6058" y="5185"/>
                  </a:lnTo>
                  <a:lnTo>
                    <a:pt x="25207" y="0"/>
                  </a:lnTo>
                  <a:lnTo>
                    <a:pt x="56498" y="2362"/>
                  </a:lnTo>
                  <a:lnTo>
                    <a:pt x="86769" y="15343"/>
                  </a:lnTo>
                  <a:lnTo>
                    <a:pt x="111459" y="33190"/>
                  </a:lnTo>
                  <a:lnTo>
                    <a:pt x="122897" y="51869"/>
                  </a:lnTo>
                  <a:lnTo>
                    <a:pt x="127494" y="63040"/>
                  </a:lnTo>
                  <a:lnTo>
                    <a:pt x="126707" y="87242"/>
                  </a:lnTo>
                  <a:lnTo>
                    <a:pt x="117884" y="111630"/>
                  </a:lnTo>
                  <a:lnTo>
                    <a:pt x="94273" y="142898"/>
                  </a:lnTo>
                  <a:lnTo>
                    <a:pt x="66277" y="165549"/>
                  </a:lnTo>
                  <a:lnTo>
                    <a:pt x="46814" y="175540"/>
                  </a:lnTo>
                  <a:lnTo>
                    <a:pt x="24162" y="177770"/>
                  </a:lnTo>
                  <a:lnTo>
                    <a:pt x="11932" y="176817"/>
                  </a:lnTo>
                  <a:lnTo>
                    <a:pt x="4884" y="171761"/>
                  </a:lnTo>
                  <a:lnTo>
                    <a:pt x="1291" y="163968"/>
                  </a:lnTo>
                  <a:lnTo>
                    <a:pt x="0" y="154353"/>
                  </a:lnTo>
                  <a:lnTo>
                    <a:pt x="3562" y="146836"/>
                  </a:lnTo>
                  <a:lnTo>
                    <a:pt x="19308" y="135538"/>
                  </a:lnTo>
                  <a:lnTo>
                    <a:pt x="43992" y="132727"/>
                  </a:lnTo>
                  <a:lnTo>
                    <a:pt x="99588" y="139929"/>
                  </a:lnTo>
                  <a:lnTo>
                    <a:pt x="154660" y="160139"/>
                  </a:lnTo>
                  <a:lnTo>
                    <a:pt x="166532" y="16496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984101" y="2089034"/>
            <a:ext cx="1512064" cy="524714"/>
            <a:chOff x="984101" y="2089034"/>
            <a:chExt cx="1512064" cy="524714"/>
          </a:xfrm>
        </p:grpSpPr>
        <p:sp>
          <p:nvSpPr>
            <p:cNvPr id="17" name="Freeform 16"/>
            <p:cNvSpPr/>
            <p:nvPr/>
          </p:nvSpPr>
          <p:spPr>
            <a:xfrm>
              <a:off x="984101" y="2218355"/>
              <a:ext cx="487442" cy="379047"/>
            </a:xfrm>
            <a:custGeom>
              <a:avLst/>
              <a:gdLst/>
              <a:ahLst/>
              <a:cxnLst/>
              <a:rect l="0" t="0" r="0" b="0"/>
              <a:pathLst>
                <a:path w="487442" h="379047">
                  <a:moveTo>
                    <a:pt x="0" y="169112"/>
                  </a:moveTo>
                  <a:lnTo>
                    <a:pt x="62311" y="232529"/>
                  </a:lnTo>
                  <a:lnTo>
                    <a:pt x="102733" y="288813"/>
                  </a:lnTo>
                  <a:lnTo>
                    <a:pt x="143685" y="340259"/>
                  </a:lnTo>
                  <a:lnTo>
                    <a:pt x="194870" y="374531"/>
                  </a:lnTo>
                  <a:lnTo>
                    <a:pt x="217035" y="379046"/>
                  </a:lnTo>
                  <a:lnTo>
                    <a:pt x="227588" y="378703"/>
                  </a:lnTo>
                  <a:lnTo>
                    <a:pt x="234624" y="374052"/>
                  </a:lnTo>
                  <a:lnTo>
                    <a:pt x="239314" y="366531"/>
                  </a:lnTo>
                  <a:lnTo>
                    <a:pt x="245915" y="331874"/>
                  </a:lnTo>
                  <a:lnTo>
                    <a:pt x="244923" y="283657"/>
                  </a:lnTo>
                  <a:lnTo>
                    <a:pt x="237629" y="230316"/>
                  </a:lnTo>
                  <a:lnTo>
                    <a:pt x="230543" y="168061"/>
                  </a:lnTo>
                  <a:lnTo>
                    <a:pt x="234597" y="126676"/>
                  </a:lnTo>
                  <a:lnTo>
                    <a:pt x="245745" y="102724"/>
                  </a:lnTo>
                  <a:lnTo>
                    <a:pt x="262858" y="82130"/>
                  </a:lnTo>
                  <a:lnTo>
                    <a:pt x="312816" y="50897"/>
                  </a:lnTo>
                  <a:lnTo>
                    <a:pt x="375980" y="24674"/>
                  </a:lnTo>
                  <a:lnTo>
                    <a:pt x="438048" y="6824"/>
                  </a:lnTo>
                  <a:lnTo>
                    <a:pt x="487441"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58461" y="2089034"/>
              <a:ext cx="437704" cy="524714"/>
            </a:xfrm>
            <a:custGeom>
              <a:avLst/>
              <a:gdLst/>
              <a:ahLst/>
              <a:cxnLst/>
              <a:rect l="0" t="0" r="0" b="0"/>
              <a:pathLst>
                <a:path w="437704" h="524714">
                  <a:moveTo>
                    <a:pt x="0" y="308381"/>
                  </a:moveTo>
                  <a:lnTo>
                    <a:pt x="13846" y="363765"/>
                  </a:lnTo>
                  <a:lnTo>
                    <a:pt x="37794" y="417240"/>
                  </a:lnTo>
                  <a:lnTo>
                    <a:pt x="52095" y="444535"/>
                  </a:lnTo>
                  <a:lnTo>
                    <a:pt x="96300" y="502456"/>
                  </a:lnTo>
                  <a:lnTo>
                    <a:pt x="116099" y="523453"/>
                  </a:lnTo>
                  <a:lnTo>
                    <a:pt x="121611" y="524713"/>
                  </a:lnTo>
                  <a:lnTo>
                    <a:pt x="126392" y="522237"/>
                  </a:lnTo>
                  <a:lnTo>
                    <a:pt x="130684" y="517270"/>
                  </a:lnTo>
                  <a:lnTo>
                    <a:pt x="132506" y="499961"/>
                  </a:lnTo>
                  <a:lnTo>
                    <a:pt x="118780" y="437928"/>
                  </a:lnTo>
                  <a:lnTo>
                    <a:pt x="105993" y="376832"/>
                  </a:lnTo>
                  <a:lnTo>
                    <a:pt x="92823" y="318709"/>
                  </a:lnTo>
                  <a:lnTo>
                    <a:pt x="85102" y="267966"/>
                  </a:lnTo>
                  <a:lnTo>
                    <a:pt x="89938" y="223947"/>
                  </a:lnTo>
                  <a:lnTo>
                    <a:pt x="104880" y="185114"/>
                  </a:lnTo>
                  <a:lnTo>
                    <a:pt x="116985" y="166645"/>
                  </a:lnTo>
                  <a:lnTo>
                    <a:pt x="178341" y="123055"/>
                  </a:lnTo>
                  <a:lnTo>
                    <a:pt x="238684" y="91495"/>
                  </a:lnTo>
                  <a:lnTo>
                    <a:pt x="296351" y="70330"/>
                  </a:lnTo>
                  <a:lnTo>
                    <a:pt x="349003" y="45205"/>
                  </a:lnTo>
                  <a:lnTo>
                    <a:pt x="406440" y="13103"/>
                  </a:lnTo>
                  <a:lnTo>
                    <a:pt x="437703"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33544" y="2347676"/>
              <a:ext cx="113404" cy="109112"/>
            </a:xfrm>
            <a:custGeom>
              <a:avLst/>
              <a:gdLst/>
              <a:ahLst/>
              <a:cxnLst/>
              <a:rect l="0" t="0" r="0" b="0"/>
              <a:pathLst>
                <a:path w="113404" h="109112">
                  <a:moveTo>
                    <a:pt x="3977" y="0"/>
                  </a:moveTo>
                  <a:lnTo>
                    <a:pt x="9258" y="15843"/>
                  </a:lnTo>
                  <a:lnTo>
                    <a:pt x="8903" y="32464"/>
                  </a:lnTo>
                  <a:lnTo>
                    <a:pt x="0" y="85659"/>
                  </a:lnTo>
                  <a:lnTo>
                    <a:pt x="6262" y="102916"/>
                  </a:lnTo>
                  <a:lnTo>
                    <a:pt x="12132" y="107296"/>
                  </a:lnTo>
                  <a:lnTo>
                    <a:pt x="19362" y="109111"/>
                  </a:lnTo>
                  <a:lnTo>
                    <a:pt x="60071" y="104083"/>
                  </a:lnTo>
                  <a:lnTo>
                    <a:pt x="113403" y="7958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317104" y="2317833"/>
              <a:ext cx="49739" cy="238748"/>
            </a:xfrm>
            <a:custGeom>
              <a:avLst/>
              <a:gdLst/>
              <a:ahLst/>
              <a:cxnLst/>
              <a:rect l="0" t="0" r="0" b="0"/>
              <a:pathLst>
                <a:path w="49739" h="238748">
                  <a:moveTo>
                    <a:pt x="0" y="0"/>
                  </a:moveTo>
                  <a:lnTo>
                    <a:pt x="2210" y="32873"/>
                  </a:lnTo>
                  <a:lnTo>
                    <a:pt x="18694" y="88491"/>
                  </a:lnTo>
                  <a:lnTo>
                    <a:pt x="36316" y="148875"/>
                  </a:lnTo>
                  <a:lnTo>
                    <a:pt x="46760" y="199543"/>
                  </a:lnTo>
                  <a:lnTo>
                    <a:pt x="49738" y="23874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6146999" y="3053969"/>
            <a:ext cx="515838" cy="368877"/>
            <a:chOff x="6146999" y="3053969"/>
            <a:chExt cx="515838" cy="368877"/>
          </a:xfrm>
        </p:grpSpPr>
        <p:sp>
          <p:nvSpPr>
            <p:cNvPr id="22" name="Freeform 21"/>
            <p:cNvSpPr/>
            <p:nvPr/>
          </p:nvSpPr>
          <p:spPr>
            <a:xfrm>
              <a:off x="6146999" y="3053969"/>
              <a:ext cx="378017" cy="368877"/>
            </a:xfrm>
            <a:custGeom>
              <a:avLst/>
              <a:gdLst/>
              <a:ahLst/>
              <a:cxnLst/>
              <a:rect l="0" t="0" r="0" b="0"/>
              <a:pathLst>
                <a:path w="378017" h="368877">
                  <a:moveTo>
                    <a:pt x="0" y="79582"/>
                  </a:moveTo>
                  <a:lnTo>
                    <a:pt x="2211" y="118186"/>
                  </a:lnTo>
                  <a:lnTo>
                    <a:pt x="18694" y="175428"/>
                  </a:lnTo>
                  <a:lnTo>
                    <a:pt x="32923" y="234099"/>
                  </a:lnTo>
                  <a:lnTo>
                    <a:pt x="52656" y="290821"/>
                  </a:lnTo>
                  <a:lnTo>
                    <a:pt x="75341" y="347170"/>
                  </a:lnTo>
                  <a:lnTo>
                    <a:pt x="82487" y="367622"/>
                  </a:lnTo>
                  <a:lnTo>
                    <a:pt x="84835" y="368876"/>
                  </a:lnTo>
                  <a:lnTo>
                    <a:pt x="87444" y="355531"/>
                  </a:lnTo>
                  <a:lnTo>
                    <a:pt x="89118" y="307665"/>
                  </a:lnTo>
                  <a:lnTo>
                    <a:pt x="90514" y="256587"/>
                  </a:lnTo>
                  <a:lnTo>
                    <a:pt x="97436" y="205961"/>
                  </a:lnTo>
                  <a:lnTo>
                    <a:pt x="109677" y="145237"/>
                  </a:lnTo>
                  <a:lnTo>
                    <a:pt x="118380" y="120921"/>
                  </a:lnTo>
                  <a:lnTo>
                    <a:pt x="141922" y="84585"/>
                  </a:lnTo>
                  <a:lnTo>
                    <a:pt x="169898" y="59941"/>
                  </a:lnTo>
                  <a:lnTo>
                    <a:pt x="229973" y="26927"/>
                  </a:lnTo>
                  <a:lnTo>
                    <a:pt x="287112" y="7121"/>
                  </a:lnTo>
                  <a:lnTo>
                    <a:pt x="340573" y="1407"/>
                  </a:lnTo>
                  <a:lnTo>
                    <a:pt x="378016"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355288" y="3205387"/>
              <a:ext cx="129937" cy="167358"/>
            </a:xfrm>
            <a:custGeom>
              <a:avLst/>
              <a:gdLst/>
              <a:ahLst/>
              <a:cxnLst/>
              <a:rect l="0" t="0" r="0" b="0"/>
              <a:pathLst>
                <a:path w="129937" h="167358">
                  <a:moveTo>
                    <a:pt x="10562" y="27642"/>
                  </a:moveTo>
                  <a:lnTo>
                    <a:pt x="0" y="17080"/>
                  </a:lnTo>
                  <a:lnTo>
                    <a:pt x="1310" y="12863"/>
                  </a:lnTo>
                  <a:lnTo>
                    <a:pt x="14556" y="5231"/>
                  </a:lnTo>
                  <a:lnTo>
                    <a:pt x="46870" y="0"/>
                  </a:lnTo>
                  <a:lnTo>
                    <a:pt x="84446" y="3732"/>
                  </a:lnTo>
                  <a:lnTo>
                    <a:pt x="94083" y="8386"/>
                  </a:lnTo>
                  <a:lnTo>
                    <a:pt x="107738" y="22400"/>
                  </a:lnTo>
                  <a:lnTo>
                    <a:pt x="121639" y="48932"/>
                  </a:lnTo>
                  <a:lnTo>
                    <a:pt x="123301" y="68053"/>
                  </a:lnTo>
                  <a:lnTo>
                    <a:pt x="122196" y="77794"/>
                  </a:lnTo>
                  <a:lnTo>
                    <a:pt x="104799" y="112628"/>
                  </a:lnTo>
                  <a:lnTo>
                    <a:pt x="76050" y="148123"/>
                  </a:lnTo>
                  <a:lnTo>
                    <a:pt x="58458" y="162614"/>
                  </a:lnTo>
                  <a:lnTo>
                    <a:pt x="49125" y="166256"/>
                  </a:lnTo>
                  <a:lnTo>
                    <a:pt x="29912" y="167357"/>
                  </a:lnTo>
                  <a:lnTo>
                    <a:pt x="25673" y="164998"/>
                  </a:lnTo>
                  <a:lnTo>
                    <a:pt x="25057" y="161214"/>
                  </a:lnTo>
                  <a:lnTo>
                    <a:pt x="26857" y="156481"/>
                  </a:lnTo>
                  <a:lnTo>
                    <a:pt x="40648" y="148275"/>
                  </a:lnTo>
                  <a:lnTo>
                    <a:pt x="62619" y="142048"/>
                  </a:lnTo>
                  <a:lnTo>
                    <a:pt x="109966" y="138051"/>
                  </a:lnTo>
                  <a:lnTo>
                    <a:pt x="129936" y="13706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515067" y="3198811"/>
              <a:ext cx="147770" cy="173488"/>
            </a:xfrm>
            <a:custGeom>
              <a:avLst/>
              <a:gdLst/>
              <a:ahLst/>
              <a:cxnLst/>
              <a:rect l="0" t="0" r="0" b="0"/>
              <a:pathLst>
                <a:path w="147770" h="173488">
                  <a:moveTo>
                    <a:pt x="0" y="44165"/>
                  </a:moveTo>
                  <a:lnTo>
                    <a:pt x="16989" y="29387"/>
                  </a:lnTo>
                  <a:lnTo>
                    <a:pt x="78194" y="7849"/>
                  </a:lnTo>
                  <a:lnTo>
                    <a:pt x="115524" y="0"/>
                  </a:lnTo>
                  <a:lnTo>
                    <a:pt x="137558" y="1693"/>
                  </a:lnTo>
                  <a:lnTo>
                    <a:pt x="143655" y="5903"/>
                  </a:lnTo>
                  <a:lnTo>
                    <a:pt x="146614" y="12025"/>
                  </a:lnTo>
                  <a:lnTo>
                    <a:pt x="147769" y="63063"/>
                  </a:lnTo>
                  <a:lnTo>
                    <a:pt x="141275" y="114258"/>
                  </a:lnTo>
                  <a:lnTo>
                    <a:pt x="139269" y="17348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4983109" y="2158680"/>
            <a:ext cx="2695850" cy="1465065"/>
            <a:chOff x="4983109" y="2158680"/>
            <a:chExt cx="2695850" cy="1465065"/>
          </a:xfrm>
        </p:grpSpPr>
        <p:sp>
          <p:nvSpPr>
            <p:cNvPr id="26" name="Freeform 25"/>
            <p:cNvSpPr/>
            <p:nvPr/>
          </p:nvSpPr>
          <p:spPr>
            <a:xfrm>
              <a:off x="5231803" y="2795328"/>
              <a:ext cx="2287991" cy="69634"/>
            </a:xfrm>
            <a:custGeom>
              <a:avLst/>
              <a:gdLst/>
              <a:ahLst/>
              <a:cxnLst/>
              <a:rect l="0" t="0" r="0" b="0"/>
              <a:pathLst>
                <a:path w="2287991" h="69634">
                  <a:moveTo>
                    <a:pt x="2287990" y="9946"/>
                  </a:moveTo>
                  <a:lnTo>
                    <a:pt x="2230938" y="9946"/>
                  </a:lnTo>
                  <a:lnTo>
                    <a:pt x="2179345" y="6999"/>
                  </a:lnTo>
                  <a:lnTo>
                    <a:pt x="2129057" y="2073"/>
                  </a:lnTo>
                  <a:lnTo>
                    <a:pt x="2079155" y="613"/>
                  </a:lnTo>
                  <a:lnTo>
                    <a:pt x="2029369" y="181"/>
                  </a:lnTo>
                  <a:lnTo>
                    <a:pt x="1976667" y="53"/>
                  </a:lnTo>
                  <a:lnTo>
                    <a:pt x="1921998" y="15"/>
                  </a:lnTo>
                  <a:lnTo>
                    <a:pt x="1867850" y="3"/>
                  </a:lnTo>
                  <a:lnTo>
                    <a:pt x="1809805" y="0"/>
                  </a:lnTo>
                  <a:lnTo>
                    <a:pt x="1750605" y="2946"/>
                  </a:lnTo>
                  <a:lnTo>
                    <a:pt x="1691063" y="7872"/>
                  </a:lnTo>
                  <a:lnTo>
                    <a:pt x="1628471" y="9332"/>
                  </a:lnTo>
                  <a:lnTo>
                    <a:pt x="1583695" y="9673"/>
                  </a:lnTo>
                  <a:lnTo>
                    <a:pt x="1538004" y="9825"/>
                  </a:lnTo>
                  <a:lnTo>
                    <a:pt x="1491907" y="9892"/>
                  </a:lnTo>
                  <a:lnTo>
                    <a:pt x="1444523" y="9922"/>
                  </a:lnTo>
                  <a:lnTo>
                    <a:pt x="1393989" y="9935"/>
                  </a:lnTo>
                  <a:lnTo>
                    <a:pt x="1345002" y="9941"/>
                  </a:lnTo>
                  <a:lnTo>
                    <a:pt x="1296334" y="9944"/>
                  </a:lnTo>
                  <a:lnTo>
                    <a:pt x="1245229" y="9945"/>
                  </a:lnTo>
                  <a:lnTo>
                    <a:pt x="1193041" y="9946"/>
                  </a:lnTo>
                  <a:lnTo>
                    <a:pt x="1139266" y="9946"/>
                  </a:lnTo>
                  <a:lnTo>
                    <a:pt x="1082206" y="9946"/>
                  </a:lnTo>
                  <a:lnTo>
                    <a:pt x="1026635" y="12894"/>
                  </a:lnTo>
                  <a:lnTo>
                    <a:pt x="972462" y="16783"/>
                  </a:lnTo>
                  <a:lnTo>
                    <a:pt x="918910" y="18511"/>
                  </a:lnTo>
                  <a:lnTo>
                    <a:pt x="865634" y="22227"/>
                  </a:lnTo>
                  <a:lnTo>
                    <a:pt x="812481" y="26458"/>
                  </a:lnTo>
                  <a:lnTo>
                    <a:pt x="759382" y="28338"/>
                  </a:lnTo>
                  <a:lnTo>
                    <a:pt x="703361" y="32121"/>
                  </a:lnTo>
                  <a:lnTo>
                    <a:pt x="646408" y="36381"/>
                  </a:lnTo>
                  <a:lnTo>
                    <a:pt x="591621" y="38275"/>
                  </a:lnTo>
                  <a:lnTo>
                    <a:pt x="537797" y="42064"/>
                  </a:lnTo>
                  <a:lnTo>
                    <a:pt x="484400" y="46327"/>
                  </a:lnTo>
                  <a:lnTo>
                    <a:pt x="431192" y="48221"/>
                  </a:lnTo>
                  <a:lnTo>
                    <a:pt x="378070" y="52011"/>
                  </a:lnTo>
                  <a:lnTo>
                    <a:pt x="326090" y="56274"/>
                  </a:lnTo>
                  <a:lnTo>
                    <a:pt x="277198" y="58169"/>
                  </a:lnTo>
                  <a:lnTo>
                    <a:pt x="229677" y="59012"/>
                  </a:lnTo>
                  <a:lnTo>
                    <a:pt x="183872" y="60491"/>
                  </a:lnTo>
                  <a:lnTo>
                    <a:pt x="123010" y="66433"/>
                  </a:lnTo>
                  <a:lnTo>
                    <a:pt x="61715" y="69001"/>
                  </a:lnTo>
                  <a:lnTo>
                    <a:pt x="0" y="696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644329" y="2656057"/>
              <a:ext cx="109172" cy="437704"/>
            </a:xfrm>
            <a:custGeom>
              <a:avLst/>
              <a:gdLst/>
              <a:ahLst/>
              <a:cxnLst/>
              <a:rect l="0" t="0" r="0" b="0"/>
              <a:pathLst>
                <a:path w="109172" h="437704">
                  <a:moveTo>
                    <a:pt x="5281" y="0"/>
                  </a:moveTo>
                  <a:lnTo>
                    <a:pt x="0" y="21124"/>
                  </a:lnTo>
                  <a:lnTo>
                    <a:pt x="7278" y="60665"/>
                  </a:lnTo>
                  <a:lnTo>
                    <a:pt x="27950" y="118193"/>
                  </a:lnTo>
                  <a:lnTo>
                    <a:pt x="57596" y="175794"/>
                  </a:lnTo>
                  <a:lnTo>
                    <a:pt x="81191" y="238460"/>
                  </a:lnTo>
                  <a:lnTo>
                    <a:pt x="101412" y="300619"/>
                  </a:lnTo>
                  <a:lnTo>
                    <a:pt x="109171" y="344153"/>
                  </a:lnTo>
                  <a:lnTo>
                    <a:pt x="105958" y="402481"/>
                  </a:lnTo>
                  <a:lnTo>
                    <a:pt x="104759" y="43770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261151" y="2606319"/>
              <a:ext cx="79583" cy="368068"/>
            </a:xfrm>
            <a:custGeom>
              <a:avLst/>
              <a:gdLst/>
              <a:ahLst/>
              <a:cxnLst/>
              <a:rect l="0" t="0" r="0" b="0"/>
              <a:pathLst>
                <a:path w="79583" h="368068">
                  <a:moveTo>
                    <a:pt x="0" y="0"/>
                  </a:moveTo>
                  <a:lnTo>
                    <a:pt x="2947" y="49179"/>
                  </a:lnTo>
                  <a:lnTo>
                    <a:pt x="10821" y="105207"/>
                  </a:lnTo>
                  <a:lnTo>
                    <a:pt x="20153" y="161967"/>
                  </a:lnTo>
                  <a:lnTo>
                    <a:pt x="33210" y="220755"/>
                  </a:lnTo>
                  <a:lnTo>
                    <a:pt x="49745" y="280426"/>
                  </a:lnTo>
                  <a:lnTo>
                    <a:pt x="66319" y="336058"/>
                  </a:lnTo>
                  <a:lnTo>
                    <a:pt x="79582" y="368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87141" y="3302663"/>
              <a:ext cx="193409" cy="177745"/>
            </a:xfrm>
            <a:custGeom>
              <a:avLst/>
              <a:gdLst/>
              <a:ahLst/>
              <a:cxnLst/>
              <a:rect l="0" t="0" r="0" b="0"/>
              <a:pathLst>
                <a:path w="193409" h="177745">
                  <a:moveTo>
                    <a:pt x="22678" y="0"/>
                  </a:moveTo>
                  <a:lnTo>
                    <a:pt x="267" y="41538"/>
                  </a:lnTo>
                  <a:lnTo>
                    <a:pt x="0" y="49798"/>
                  </a:lnTo>
                  <a:lnTo>
                    <a:pt x="5599" y="64871"/>
                  </a:lnTo>
                  <a:lnTo>
                    <a:pt x="12397" y="69775"/>
                  </a:lnTo>
                  <a:lnTo>
                    <a:pt x="31741" y="75223"/>
                  </a:lnTo>
                  <a:lnTo>
                    <a:pt x="62207" y="73010"/>
                  </a:lnTo>
                  <a:lnTo>
                    <a:pt x="102208" y="64570"/>
                  </a:lnTo>
                  <a:lnTo>
                    <a:pt x="151992" y="74030"/>
                  </a:lnTo>
                  <a:lnTo>
                    <a:pt x="176559" y="88499"/>
                  </a:lnTo>
                  <a:lnTo>
                    <a:pt x="187969" y="103441"/>
                  </a:lnTo>
                  <a:lnTo>
                    <a:pt x="192559" y="112068"/>
                  </a:lnTo>
                  <a:lnTo>
                    <a:pt x="193408" y="121135"/>
                  </a:lnTo>
                  <a:lnTo>
                    <a:pt x="188456" y="140052"/>
                  </a:lnTo>
                  <a:lnTo>
                    <a:pt x="172992" y="156565"/>
                  </a:lnTo>
                  <a:lnTo>
                    <a:pt x="162679" y="164063"/>
                  </a:lnTo>
                  <a:lnTo>
                    <a:pt x="136481" y="172395"/>
                  </a:lnTo>
                  <a:lnTo>
                    <a:pt x="79913" y="177744"/>
                  </a:lnTo>
                  <a:lnTo>
                    <a:pt x="29481" y="177695"/>
                  </a:lnTo>
                  <a:lnTo>
                    <a:pt x="2782" y="16911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589923" y="3312611"/>
              <a:ext cx="238748" cy="19897"/>
            </a:xfrm>
            <a:custGeom>
              <a:avLst/>
              <a:gdLst/>
              <a:ahLst/>
              <a:cxnLst/>
              <a:rect l="0" t="0" r="0" b="0"/>
              <a:pathLst>
                <a:path w="238748" h="19897">
                  <a:moveTo>
                    <a:pt x="0" y="19896"/>
                  </a:moveTo>
                  <a:lnTo>
                    <a:pt x="58668" y="14615"/>
                  </a:lnTo>
                  <a:lnTo>
                    <a:pt x="120113" y="10563"/>
                  </a:lnTo>
                  <a:lnTo>
                    <a:pt x="172575" y="4788"/>
                  </a:lnTo>
                  <a:lnTo>
                    <a:pt x="226976" y="630"/>
                  </a:lnTo>
                  <a:lnTo>
                    <a:pt x="23874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204701" y="3163394"/>
              <a:ext cx="230676" cy="275647"/>
            </a:xfrm>
            <a:custGeom>
              <a:avLst/>
              <a:gdLst/>
              <a:ahLst/>
              <a:cxnLst/>
              <a:rect l="0" t="0" r="0" b="0"/>
              <a:pathLst>
                <a:path w="230676" h="275647">
                  <a:moveTo>
                    <a:pt x="136032" y="0"/>
                  </a:moveTo>
                  <a:lnTo>
                    <a:pt x="72621" y="54077"/>
                  </a:lnTo>
                  <a:lnTo>
                    <a:pt x="27836" y="103651"/>
                  </a:lnTo>
                  <a:lnTo>
                    <a:pt x="7689" y="142839"/>
                  </a:lnTo>
                  <a:lnTo>
                    <a:pt x="0" y="182451"/>
                  </a:lnTo>
                  <a:lnTo>
                    <a:pt x="8284" y="222190"/>
                  </a:lnTo>
                  <a:lnTo>
                    <a:pt x="21779" y="242810"/>
                  </a:lnTo>
                  <a:lnTo>
                    <a:pt x="39935" y="258237"/>
                  </a:lnTo>
                  <a:lnTo>
                    <a:pt x="62741" y="268779"/>
                  </a:lnTo>
                  <a:lnTo>
                    <a:pt x="105719" y="275646"/>
                  </a:lnTo>
                  <a:lnTo>
                    <a:pt x="153455" y="272400"/>
                  </a:lnTo>
                  <a:lnTo>
                    <a:pt x="180251" y="261441"/>
                  </a:lnTo>
                  <a:lnTo>
                    <a:pt x="219191" y="232668"/>
                  </a:lnTo>
                  <a:lnTo>
                    <a:pt x="228256" y="213202"/>
                  </a:lnTo>
                  <a:lnTo>
                    <a:pt x="230675" y="201822"/>
                  </a:lnTo>
                  <a:lnTo>
                    <a:pt x="228970" y="193129"/>
                  </a:lnTo>
                  <a:lnTo>
                    <a:pt x="224518" y="186229"/>
                  </a:lnTo>
                  <a:lnTo>
                    <a:pt x="218234" y="180524"/>
                  </a:lnTo>
                  <a:lnTo>
                    <a:pt x="199463" y="174184"/>
                  </a:lnTo>
                  <a:lnTo>
                    <a:pt x="151386" y="170115"/>
                  </a:lnTo>
                  <a:lnTo>
                    <a:pt x="128487" y="175453"/>
                  </a:lnTo>
                  <a:lnTo>
                    <a:pt x="117739" y="179971"/>
                  </a:lnTo>
                  <a:lnTo>
                    <a:pt x="110573" y="187405"/>
                  </a:lnTo>
                  <a:lnTo>
                    <a:pt x="102611" y="207454"/>
                  </a:lnTo>
                  <a:lnTo>
                    <a:pt x="102019" y="228155"/>
                  </a:lnTo>
                  <a:lnTo>
                    <a:pt x="106188" y="25864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709296" y="3611044"/>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274933" y="2333830"/>
              <a:ext cx="265252" cy="210658"/>
            </a:xfrm>
            <a:custGeom>
              <a:avLst/>
              <a:gdLst/>
              <a:ahLst/>
              <a:cxnLst/>
              <a:rect l="0" t="0" r="0" b="0"/>
              <a:pathLst>
                <a:path w="265252" h="210658">
                  <a:moveTo>
                    <a:pt x="26505" y="13846"/>
                  </a:moveTo>
                  <a:lnTo>
                    <a:pt x="73323" y="0"/>
                  </a:lnTo>
                  <a:lnTo>
                    <a:pt x="115783" y="1024"/>
                  </a:lnTo>
                  <a:lnTo>
                    <a:pt x="158085" y="13609"/>
                  </a:lnTo>
                  <a:lnTo>
                    <a:pt x="168385" y="21425"/>
                  </a:lnTo>
                  <a:lnTo>
                    <a:pt x="188162" y="52444"/>
                  </a:lnTo>
                  <a:lnTo>
                    <a:pt x="197093" y="73003"/>
                  </a:lnTo>
                  <a:lnTo>
                    <a:pt x="195905" y="96140"/>
                  </a:lnTo>
                  <a:lnTo>
                    <a:pt x="188008" y="118951"/>
                  </a:lnTo>
                  <a:lnTo>
                    <a:pt x="158576" y="158741"/>
                  </a:lnTo>
                  <a:lnTo>
                    <a:pt x="117724" y="184971"/>
                  </a:lnTo>
                  <a:lnTo>
                    <a:pt x="55391" y="207975"/>
                  </a:lnTo>
                  <a:lnTo>
                    <a:pt x="31237" y="210657"/>
                  </a:lnTo>
                  <a:lnTo>
                    <a:pt x="11660" y="205954"/>
                  </a:lnTo>
                  <a:lnTo>
                    <a:pt x="3344" y="201604"/>
                  </a:lnTo>
                  <a:lnTo>
                    <a:pt x="11" y="196494"/>
                  </a:lnTo>
                  <a:lnTo>
                    <a:pt x="0" y="190877"/>
                  </a:lnTo>
                  <a:lnTo>
                    <a:pt x="2203" y="184922"/>
                  </a:lnTo>
                  <a:lnTo>
                    <a:pt x="16441" y="172410"/>
                  </a:lnTo>
                  <a:lnTo>
                    <a:pt x="26428" y="165978"/>
                  </a:lnTo>
                  <a:lnTo>
                    <a:pt x="72168" y="156926"/>
                  </a:lnTo>
                  <a:lnTo>
                    <a:pt x="122442" y="154244"/>
                  </a:lnTo>
                  <a:lnTo>
                    <a:pt x="174163" y="161280"/>
                  </a:lnTo>
                  <a:lnTo>
                    <a:pt x="225808" y="170366"/>
                  </a:lnTo>
                  <a:lnTo>
                    <a:pt x="265251" y="17301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577355" y="2327781"/>
              <a:ext cx="219293" cy="169113"/>
            </a:xfrm>
            <a:custGeom>
              <a:avLst/>
              <a:gdLst/>
              <a:ahLst/>
              <a:cxnLst/>
              <a:rect l="0" t="0" r="0" b="0"/>
              <a:pathLst>
                <a:path w="219293" h="169113">
                  <a:moveTo>
                    <a:pt x="12568" y="0"/>
                  </a:moveTo>
                  <a:lnTo>
                    <a:pt x="2006" y="10562"/>
                  </a:lnTo>
                  <a:lnTo>
                    <a:pt x="0" y="16989"/>
                  </a:lnTo>
                  <a:lnTo>
                    <a:pt x="719" y="32973"/>
                  </a:lnTo>
                  <a:lnTo>
                    <a:pt x="5774" y="40772"/>
                  </a:lnTo>
                  <a:lnTo>
                    <a:pt x="23181" y="55333"/>
                  </a:lnTo>
                  <a:lnTo>
                    <a:pt x="63119" y="70678"/>
                  </a:lnTo>
                  <a:lnTo>
                    <a:pt x="117078" y="78928"/>
                  </a:lnTo>
                  <a:lnTo>
                    <a:pt x="149275" y="88108"/>
                  </a:lnTo>
                  <a:lnTo>
                    <a:pt x="209106" y="121752"/>
                  </a:lnTo>
                  <a:lnTo>
                    <a:pt x="216544" y="127591"/>
                  </a:lnTo>
                  <a:lnTo>
                    <a:pt x="219292" y="133694"/>
                  </a:lnTo>
                  <a:lnTo>
                    <a:pt x="218913" y="139974"/>
                  </a:lnTo>
                  <a:lnTo>
                    <a:pt x="216450" y="146370"/>
                  </a:lnTo>
                  <a:lnTo>
                    <a:pt x="204871" y="156426"/>
                  </a:lnTo>
                  <a:lnTo>
                    <a:pt x="197141" y="160655"/>
                  </a:lnTo>
                  <a:lnTo>
                    <a:pt x="139294" y="167441"/>
                  </a:lnTo>
                  <a:lnTo>
                    <a:pt x="82203" y="16911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709296" y="2297937"/>
              <a:ext cx="248696" cy="1"/>
            </a:xfrm>
            <a:custGeom>
              <a:avLst/>
              <a:gdLst/>
              <a:ahLst/>
              <a:cxnLst/>
              <a:rect l="0" t="0" r="0" b="0"/>
              <a:pathLst>
                <a:path w="248696" h="1">
                  <a:moveTo>
                    <a:pt x="0" y="0"/>
                  </a:moveTo>
                  <a:lnTo>
                    <a:pt x="61980" y="0"/>
                  </a:lnTo>
                  <a:lnTo>
                    <a:pt x="113053" y="0"/>
                  </a:lnTo>
                  <a:lnTo>
                    <a:pt x="167240" y="0"/>
                  </a:lnTo>
                  <a:lnTo>
                    <a:pt x="212402" y="0"/>
                  </a:lnTo>
                  <a:lnTo>
                    <a:pt x="248695"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370576" y="3511567"/>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380524" y="3501619"/>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092038" y="2294923"/>
              <a:ext cx="199314" cy="228620"/>
            </a:xfrm>
            <a:custGeom>
              <a:avLst/>
              <a:gdLst/>
              <a:ahLst/>
              <a:cxnLst/>
              <a:rect l="0" t="0" r="0" b="0"/>
              <a:pathLst>
                <a:path w="199314" h="228620">
                  <a:moveTo>
                    <a:pt x="39792" y="12962"/>
                  </a:moveTo>
                  <a:lnTo>
                    <a:pt x="34511" y="28805"/>
                  </a:lnTo>
                  <a:lnTo>
                    <a:pt x="34060" y="29050"/>
                  </a:lnTo>
                  <a:lnTo>
                    <a:pt x="36508" y="17534"/>
                  </a:lnTo>
                  <a:lnTo>
                    <a:pt x="40918" y="11589"/>
                  </a:lnTo>
                  <a:lnTo>
                    <a:pt x="54661" y="2035"/>
                  </a:lnTo>
                  <a:lnTo>
                    <a:pt x="77717" y="0"/>
                  </a:lnTo>
                  <a:lnTo>
                    <a:pt x="103071" y="3885"/>
                  </a:lnTo>
                  <a:lnTo>
                    <a:pt x="121708" y="12981"/>
                  </a:lnTo>
                  <a:lnTo>
                    <a:pt x="134412" y="30287"/>
                  </a:lnTo>
                  <a:lnTo>
                    <a:pt x="139347" y="41092"/>
                  </a:lnTo>
                  <a:lnTo>
                    <a:pt x="139321" y="50505"/>
                  </a:lnTo>
                  <a:lnTo>
                    <a:pt x="135988" y="58992"/>
                  </a:lnTo>
                  <a:lnTo>
                    <a:pt x="122336" y="74316"/>
                  </a:lnTo>
                  <a:lnTo>
                    <a:pt x="80495" y="99219"/>
                  </a:lnTo>
                  <a:lnTo>
                    <a:pt x="58988" y="106564"/>
                  </a:lnTo>
                  <a:lnTo>
                    <a:pt x="34691" y="109828"/>
                  </a:lnTo>
                  <a:lnTo>
                    <a:pt x="29759" y="108488"/>
                  </a:lnTo>
                  <a:lnTo>
                    <a:pt x="29788" y="105384"/>
                  </a:lnTo>
                  <a:lnTo>
                    <a:pt x="33122" y="101104"/>
                  </a:lnTo>
                  <a:lnTo>
                    <a:pt x="48618" y="96349"/>
                  </a:lnTo>
                  <a:lnTo>
                    <a:pt x="69136" y="95341"/>
                  </a:lnTo>
                  <a:lnTo>
                    <a:pt x="119308" y="106613"/>
                  </a:lnTo>
                  <a:lnTo>
                    <a:pt x="164883" y="127173"/>
                  </a:lnTo>
                  <a:lnTo>
                    <a:pt x="182339" y="139620"/>
                  </a:lnTo>
                  <a:lnTo>
                    <a:pt x="194518" y="158416"/>
                  </a:lnTo>
                  <a:lnTo>
                    <a:pt x="199313" y="169618"/>
                  </a:lnTo>
                  <a:lnTo>
                    <a:pt x="199194" y="180402"/>
                  </a:lnTo>
                  <a:lnTo>
                    <a:pt x="190219" y="201227"/>
                  </a:lnTo>
                  <a:lnTo>
                    <a:pt x="175177" y="215640"/>
                  </a:lnTo>
                  <a:lnTo>
                    <a:pt x="166524" y="221031"/>
                  </a:lnTo>
                  <a:lnTo>
                    <a:pt x="127941" y="228619"/>
                  </a:lnTo>
                  <a:lnTo>
                    <a:pt x="66496" y="222135"/>
                  </a:lnTo>
                  <a:lnTo>
                    <a:pt x="19481" y="203661"/>
                  </a:lnTo>
                  <a:lnTo>
                    <a:pt x="0" y="19202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397513" y="2268094"/>
              <a:ext cx="181511" cy="218852"/>
            </a:xfrm>
            <a:custGeom>
              <a:avLst/>
              <a:gdLst/>
              <a:ahLst/>
              <a:cxnLst/>
              <a:rect l="0" t="0" r="0" b="0"/>
              <a:pathLst>
                <a:path w="181511" h="218852">
                  <a:moveTo>
                    <a:pt x="72541" y="0"/>
                  </a:moveTo>
                  <a:lnTo>
                    <a:pt x="31769" y="58845"/>
                  </a:lnTo>
                  <a:lnTo>
                    <a:pt x="6315" y="109915"/>
                  </a:lnTo>
                  <a:lnTo>
                    <a:pt x="0" y="136170"/>
                  </a:lnTo>
                  <a:lnTo>
                    <a:pt x="878" y="162577"/>
                  </a:lnTo>
                  <a:lnTo>
                    <a:pt x="5975" y="173598"/>
                  </a:lnTo>
                  <a:lnTo>
                    <a:pt x="23429" y="191738"/>
                  </a:lnTo>
                  <a:lnTo>
                    <a:pt x="48871" y="201274"/>
                  </a:lnTo>
                  <a:lnTo>
                    <a:pt x="110525" y="213630"/>
                  </a:lnTo>
                  <a:lnTo>
                    <a:pt x="161833" y="204463"/>
                  </a:lnTo>
                  <a:lnTo>
                    <a:pt x="169649" y="199311"/>
                  </a:lnTo>
                  <a:lnTo>
                    <a:pt x="181282" y="184745"/>
                  </a:lnTo>
                  <a:lnTo>
                    <a:pt x="181510" y="177323"/>
                  </a:lnTo>
                  <a:lnTo>
                    <a:pt x="178346" y="170165"/>
                  </a:lnTo>
                  <a:lnTo>
                    <a:pt x="172921" y="163182"/>
                  </a:lnTo>
                  <a:lnTo>
                    <a:pt x="152156" y="155424"/>
                  </a:lnTo>
                  <a:lnTo>
                    <a:pt x="125610" y="154186"/>
                  </a:lnTo>
                  <a:lnTo>
                    <a:pt x="88020" y="165918"/>
                  </a:lnTo>
                  <a:lnTo>
                    <a:pt x="47178" y="196092"/>
                  </a:lnTo>
                  <a:lnTo>
                    <a:pt x="39163" y="206157"/>
                  </a:lnTo>
                  <a:lnTo>
                    <a:pt x="32750" y="21885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848482" y="2158680"/>
              <a:ext cx="830477" cy="464599"/>
            </a:xfrm>
            <a:custGeom>
              <a:avLst/>
              <a:gdLst/>
              <a:ahLst/>
              <a:cxnLst/>
              <a:rect l="0" t="0" r="0" b="0"/>
              <a:pathLst>
                <a:path w="830477" h="464599">
                  <a:moveTo>
                    <a:pt x="14757" y="218840"/>
                  </a:moveTo>
                  <a:lnTo>
                    <a:pt x="3936" y="272945"/>
                  </a:lnTo>
                  <a:lnTo>
                    <a:pt x="0" y="303679"/>
                  </a:lnTo>
                  <a:lnTo>
                    <a:pt x="5104" y="349841"/>
                  </a:lnTo>
                  <a:lnTo>
                    <a:pt x="21231" y="386607"/>
                  </a:lnTo>
                  <a:lnTo>
                    <a:pt x="60068" y="440652"/>
                  </a:lnTo>
                  <a:lnTo>
                    <a:pt x="86027" y="463131"/>
                  </a:lnTo>
                  <a:lnTo>
                    <a:pt x="94324" y="464598"/>
                  </a:lnTo>
                  <a:lnTo>
                    <a:pt x="102067" y="462261"/>
                  </a:lnTo>
                  <a:lnTo>
                    <a:pt x="109438" y="457387"/>
                  </a:lnTo>
                  <a:lnTo>
                    <a:pt x="120578" y="440181"/>
                  </a:lnTo>
                  <a:lnTo>
                    <a:pt x="128107" y="416691"/>
                  </a:lnTo>
                  <a:lnTo>
                    <a:pt x="129994" y="353633"/>
                  </a:lnTo>
                  <a:lnTo>
                    <a:pt x="125905" y="297096"/>
                  </a:lnTo>
                  <a:lnTo>
                    <a:pt x="119242" y="234420"/>
                  </a:lnTo>
                  <a:lnTo>
                    <a:pt x="115224" y="181062"/>
                  </a:lnTo>
                  <a:lnTo>
                    <a:pt x="114431" y="121397"/>
                  </a:lnTo>
                  <a:lnTo>
                    <a:pt x="116532" y="93739"/>
                  </a:lnTo>
                  <a:lnTo>
                    <a:pt x="124836" y="66709"/>
                  </a:lnTo>
                  <a:lnTo>
                    <a:pt x="138842" y="48801"/>
                  </a:lnTo>
                  <a:lnTo>
                    <a:pt x="157225" y="37157"/>
                  </a:lnTo>
                  <a:lnTo>
                    <a:pt x="217887" y="17096"/>
                  </a:lnTo>
                  <a:lnTo>
                    <a:pt x="267636" y="12058"/>
                  </a:lnTo>
                  <a:lnTo>
                    <a:pt x="324378" y="5284"/>
                  </a:lnTo>
                  <a:lnTo>
                    <a:pt x="366428" y="2342"/>
                  </a:lnTo>
                  <a:lnTo>
                    <a:pt x="410907" y="1034"/>
                  </a:lnTo>
                  <a:lnTo>
                    <a:pt x="456467" y="453"/>
                  </a:lnTo>
                  <a:lnTo>
                    <a:pt x="499559" y="195"/>
                  </a:lnTo>
                  <a:lnTo>
                    <a:pt x="541922" y="80"/>
                  </a:lnTo>
                  <a:lnTo>
                    <a:pt x="586540" y="29"/>
                  </a:lnTo>
                  <a:lnTo>
                    <a:pt x="649878" y="0"/>
                  </a:lnTo>
                  <a:lnTo>
                    <a:pt x="705366" y="5273"/>
                  </a:lnTo>
                  <a:lnTo>
                    <a:pt x="762088" y="8555"/>
                  </a:lnTo>
                  <a:lnTo>
                    <a:pt x="792345" y="9322"/>
                  </a:lnTo>
                  <a:lnTo>
                    <a:pt x="830476" y="993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983109" y="2173869"/>
              <a:ext cx="1094257" cy="464219"/>
            </a:xfrm>
            <a:custGeom>
              <a:avLst/>
              <a:gdLst/>
              <a:ahLst/>
              <a:cxnLst/>
              <a:rect l="0" t="0" r="0" b="0"/>
              <a:pathLst>
                <a:path w="1094257" h="464219">
                  <a:moveTo>
                    <a:pt x="0" y="173807"/>
                  </a:moveTo>
                  <a:lnTo>
                    <a:pt x="0" y="234472"/>
                  </a:lnTo>
                  <a:lnTo>
                    <a:pt x="0" y="286470"/>
                  </a:lnTo>
                  <a:lnTo>
                    <a:pt x="7941" y="339629"/>
                  </a:lnTo>
                  <a:lnTo>
                    <a:pt x="26049" y="387955"/>
                  </a:lnTo>
                  <a:lnTo>
                    <a:pt x="55621" y="439503"/>
                  </a:lnTo>
                  <a:lnTo>
                    <a:pt x="72249" y="455112"/>
                  </a:lnTo>
                  <a:lnTo>
                    <a:pt x="81325" y="460822"/>
                  </a:lnTo>
                  <a:lnTo>
                    <a:pt x="100252" y="464218"/>
                  </a:lnTo>
                  <a:lnTo>
                    <a:pt x="109942" y="463576"/>
                  </a:lnTo>
                  <a:lnTo>
                    <a:pt x="117507" y="458727"/>
                  </a:lnTo>
                  <a:lnTo>
                    <a:pt x="128860" y="441549"/>
                  </a:lnTo>
                  <a:lnTo>
                    <a:pt x="144049" y="378613"/>
                  </a:lnTo>
                  <a:lnTo>
                    <a:pt x="147686" y="321810"/>
                  </a:lnTo>
                  <a:lnTo>
                    <a:pt x="147658" y="262978"/>
                  </a:lnTo>
                  <a:lnTo>
                    <a:pt x="141141" y="204649"/>
                  </a:lnTo>
                  <a:lnTo>
                    <a:pt x="134419" y="152979"/>
                  </a:lnTo>
                  <a:lnTo>
                    <a:pt x="136377" y="123286"/>
                  </a:lnTo>
                  <a:lnTo>
                    <a:pt x="142868" y="111388"/>
                  </a:lnTo>
                  <a:lnTo>
                    <a:pt x="164817" y="92274"/>
                  </a:lnTo>
                  <a:lnTo>
                    <a:pt x="218207" y="68827"/>
                  </a:lnTo>
                  <a:lnTo>
                    <a:pt x="272452" y="51575"/>
                  </a:lnTo>
                  <a:lnTo>
                    <a:pt x="314887" y="42847"/>
                  </a:lnTo>
                  <a:lnTo>
                    <a:pt x="365433" y="35284"/>
                  </a:lnTo>
                  <a:lnTo>
                    <a:pt x="421057" y="28238"/>
                  </a:lnTo>
                  <a:lnTo>
                    <a:pt x="478938" y="21422"/>
                  </a:lnTo>
                  <a:lnTo>
                    <a:pt x="510510" y="18057"/>
                  </a:lnTo>
                  <a:lnTo>
                    <a:pt x="543717" y="14708"/>
                  </a:lnTo>
                  <a:lnTo>
                    <a:pt x="578013" y="11370"/>
                  </a:lnTo>
                  <a:lnTo>
                    <a:pt x="611930" y="9145"/>
                  </a:lnTo>
                  <a:lnTo>
                    <a:pt x="645595" y="7662"/>
                  </a:lnTo>
                  <a:lnTo>
                    <a:pt x="679091" y="6673"/>
                  </a:lnTo>
                  <a:lnTo>
                    <a:pt x="712475" y="4908"/>
                  </a:lnTo>
                  <a:lnTo>
                    <a:pt x="745784" y="2627"/>
                  </a:lnTo>
                  <a:lnTo>
                    <a:pt x="779043" y="0"/>
                  </a:lnTo>
                  <a:lnTo>
                    <a:pt x="842525" y="29"/>
                  </a:lnTo>
                  <a:lnTo>
                    <a:pt x="901688" y="3727"/>
                  </a:lnTo>
                  <a:lnTo>
                    <a:pt x="953773" y="9054"/>
                  </a:lnTo>
                  <a:lnTo>
                    <a:pt x="999765" y="12159"/>
                  </a:lnTo>
                  <a:lnTo>
                    <a:pt x="1054100" y="16854"/>
                  </a:lnTo>
                  <a:lnTo>
                    <a:pt x="1094256" y="2459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Freeform 42"/>
          <p:cNvSpPr/>
          <p:nvPr/>
        </p:nvSpPr>
        <p:spPr>
          <a:xfrm>
            <a:off x="3232299" y="3312611"/>
            <a:ext cx="312793" cy="218852"/>
          </a:xfrm>
          <a:custGeom>
            <a:avLst/>
            <a:gdLst/>
            <a:ahLst/>
            <a:cxnLst/>
            <a:rect l="0" t="0" r="0" b="0"/>
            <a:pathLst>
              <a:path w="312793" h="218852">
                <a:moveTo>
                  <a:pt x="0" y="0"/>
                </a:moveTo>
                <a:lnTo>
                  <a:pt x="49180" y="0"/>
                </a:lnTo>
                <a:lnTo>
                  <a:pt x="110666" y="5281"/>
                </a:lnTo>
                <a:lnTo>
                  <a:pt x="171118" y="19179"/>
                </a:lnTo>
                <a:lnTo>
                  <a:pt x="195426" y="33946"/>
                </a:lnTo>
                <a:lnTo>
                  <a:pt x="199919" y="42526"/>
                </a:lnTo>
                <a:lnTo>
                  <a:pt x="199598" y="51562"/>
                </a:lnTo>
                <a:lnTo>
                  <a:pt x="196068" y="60902"/>
                </a:lnTo>
                <a:lnTo>
                  <a:pt x="177408" y="77175"/>
                </a:lnTo>
                <a:lnTo>
                  <a:pt x="135832" y="95817"/>
                </a:lnTo>
                <a:lnTo>
                  <a:pt x="77552" y="112018"/>
                </a:lnTo>
                <a:lnTo>
                  <a:pt x="72703" y="112259"/>
                </a:lnTo>
                <a:lnTo>
                  <a:pt x="73891" y="110210"/>
                </a:lnTo>
                <a:lnTo>
                  <a:pt x="102284" y="96317"/>
                </a:lnTo>
                <a:lnTo>
                  <a:pt x="151276" y="96822"/>
                </a:lnTo>
                <a:lnTo>
                  <a:pt x="212217" y="100059"/>
                </a:lnTo>
                <a:lnTo>
                  <a:pt x="263227" y="113143"/>
                </a:lnTo>
                <a:lnTo>
                  <a:pt x="300897" y="130423"/>
                </a:lnTo>
                <a:lnTo>
                  <a:pt x="310024" y="136687"/>
                </a:lnTo>
                <a:lnTo>
                  <a:pt x="312792" y="144180"/>
                </a:lnTo>
                <a:lnTo>
                  <a:pt x="311322" y="152491"/>
                </a:lnTo>
                <a:lnTo>
                  <a:pt x="307026" y="161347"/>
                </a:lnTo>
                <a:lnTo>
                  <a:pt x="293410" y="174135"/>
                </a:lnTo>
                <a:lnTo>
                  <a:pt x="264155" y="187549"/>
                </a:lnTo>
                <a:lnTo>
                  <a:pt x="208524" y="205395"/>
                </a:lnTo>
                <a:lnTo>
                  <a:pt x="159165" y="21885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p:cNvGrpSpPr/>
          <p:nvPr/>
        </p:nvGrpSpPr>
        <p:grpSpPr>
          <a:xfrm>
            <a:off x="4326485" y="3322559"/>
            <a:ext cx="318400" cy="228800"/>
            <a:chOff x="4326485" y="3322559"/>
            <a:chExt cx="318400" cy="228800"/>
          </a:xfrm>
        </p:grpSpPr>
        <p:sp>
          <p:nvSpPr>
            <p:cNvPr id="44" name="Freeform 43"/>
            <p:cNvSpPr/>
            <p:nvPr/>
          </p:nvSpPr>
          <p:spPr>
            <a:xfrm>
              <a:off x="4326485" y="3332507"/>
              <a:ext cx="318400" cy="148414"/>
            </a:xfrm>
            <a:custGeom>
              <a:avLst/>
              <a:gdLst/>
              <a:ahLst/>
              <a:cxnLst/>
              <a:rect l="0" t="0" r="0" b="0"/>
              <a:pathLst>
                <a:path w="318400" h="148414">
                  <a:moveTo>
                    <a:pt x="69705" y="0"/>
                  </a:moveTo>
                  <a:lnTo>
                    <a:pt x="34664" y="49798"/>
                  </a:lnTo>
                  <a:lnTo>
                    <a:pt x="10689" y="73091"/>
                  </a:lnTo>
                  <a:lnTo>
                    <a:pt x="0" y="91066"/>
                  </a:lnTo>
                  <a:lnTo>
                    <a:pt x="23" y="99396"/>
                  </a:lnTo>
                  <a:lnTo>
                    <a:pt x="3355" y="107161"/>
                  </a:lnTo>
                  <a:lnTo>
                    <a:pt x="8892" y="114547"/>
                  </a:lnTo>
                  <a:lnTo>
                    <a:pt x="48370" y="135505"/>
                  </a:lnTo>
                  <a:lnTo>
                    <a:pt x="108557" y="146508"/>
                  </a:lnTo>
                  <a:lnTo>
                    <a:pt x="168413" y="148413"/>
                  </a:lnTo>
                  <a:lnTo>
                    <a:pt x="226431" y="147873"/>
                  </a:lnTo>
                  <a:lnTo>
                    <a:pt x="271499" y="140099"/>
                  </a:lnTo>
                  <a:lnTo>
                    <a:pt x="318399" y="11937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605336" y="3322559"/>
              <a:ext cx="19654" cy="228800"/>
            </a:xfrm>
            <a:custGeom>
              <a:avLst/>
              <a:gdLst/>
              <a:ahLst/>
              <a:cxnLst/>
              <a:rect l="0" t="0" r="0" b="0"/>
              <a:pathLst>
                <a:path w="19654" h="228800">
                  <a:moveTo>
                    <a:pt x="19653" y="0"/>
                  </a:moveTo>
                  <a:lnTo>
                    <a:pt x="9091" y="15843"/>
                  </a:lnTo>
                  <a:lnTo>
                    <a:pt x="2522" y="46819"/>
                  </a:lnTo>
                  <a:lnTo>
                    <a:pt x="576" y="94560"/>
                  </a:lnTo>
                  <a:lnTo>
                    <a:pt x="0" y="150707"/>
                  </a:lnTo>
                  <a:lnTo>
                    <a:pt x="6641" y="208788"/>
                  </a:lnTo>
                  <a:lnTo>
                    <a:pt x="9705" y="22879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8777259" y="2865371"/>
            <a:ext cx="996569" cy="643356"/>
            <a:chOff x="8777259" y="2865371"/>
            <a:chExt cx="996569" cy="643356"/>
          </a:xfrm>
        </p:grpSpPr>
        <p:sp>
          <p:nvSpPr>
            <p:cNvPr id="47" name="Freeform 46"/>
            <p:cNvSpPr/>
            <p:nvPr/>
          </p:nvSpPr>
          <p:spPr>
            <a:xfrm>
              <a:off x="9008062" y="3004230"/>
              <a:ext cx="33742" cy="318330"/>
            </a:xfrm>
            <a:custGeom>
              <a:avLst/>
              <a:gdLst/>
              <a:ahLst/>
              <a:cxnLst/>
              <a:rect l="0" t="0" r="0" b="0"/>
              <a:pathLst>
                <a:path w="33742" h="318330">
                  <a:moveTo>
                    <a:pt x="13845" y="0"/>
                  </a:moveTo>
                  <a:lnTo>
                    <a:pt x="0" y="52100"/>
                  </a:lnTo>
                  <a:lnTo>
                    <a:pt x="1024" y="103125"/>
                  </a:lnTo>
                  <a:lnTo>
                    <a:pt x="8327" y="160245"/>
                  </a:lnTo>
                  <a:lnTo>
                    <a:pt x="17492" y="213890"/>
                  </a:lnTo>
                  <a:lnTo>
                    <a:pt x="23654" y="272482"/>
                  </a:lnTo>
                  <a:lnTo>
                    <a:pt x="33741" y="31832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9163251" y="3053969"/>
              <a:ext cx="206830" cy="106184"/>
            </a:xfrm>
            <a:custGeom>
              <a:avLst/>
              <a:gdLst/>
              <a:ahLst/>
              <a:cxnLst/>
              <a:rect l="0" t="0" r="0" b="0"/>
              <a:pathLst>
                <a:path w="206830" h="106184">
                  <a:moveTo>
                    <a:pt x="7874" y="0"/>
                  </a:moveTo>
                  <a:lnTo>
                    <a:pt x="0" y="35411"/>
                  </a:lnTo>
                  <a:lnTo>
                    <a:pt x="1058" y="57740"/>
                  </a:lnTo>
                  <a:lnTo>
                    <a:pt x="8897" y="78717"/>
                  </a:lnTo>
                  <a:lnTo>
                    <a:pt x="25645" y="93198"/>
                  </a:lnTo>
                  <a:lnTo>
                    <a:pt x="47826" y="102213"/>
                  </a:lnTo>
                  <a:lnTo>
                    <a:pt x="84065" y="106183"/>
                  </a:lnTo>
                  <a:lnTo>
                    <a:pt x="142029" y="95298"/>
                  </a:lnTo>
                  <a:lnTo>
                    <a:pt x="195239" y="74542"/>
                  </a:lnTo>
                  <a:lnTo>
                    <a:pt x="206829" y="696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341513" y="2974386"/>
              <a:ext cx="28568" cy="358122"/>
            </a:xfrm>
            <a:custGeom>
              <a:avLst/>
              <a:gdLst/>
              <a:ahLst/>
              <a:cxnLst/>
              <a:rect l="0" t="0" r="0" b="0"/>
              <a:pathLst>
                <a:path w="28568" h="358122">
                  <a:moveTo>
                    <a:pt x="28567" y="0"/>
                  </a:moveTo>
                  <a:lnTo>
                    <a:pt x="11599" y="59951"/>
                  </a:lnTo>
                  <a:lnTo>
                    <a:pt x="3030" y="105943"/>
                  </a:lnTo>
                  <a:lnTo>
                    <a:pt x="0" y="161080"/>
                  </a:lnTo>
                  <a:lnTo>
                    <a:pt x="207" y="218314"/>
                  </a:lnTo>
                  <a:lnTo>
                    <a:pt x="5672" y="269659"/>
                  </a:lnTo>
                  <a:lnTo>
                    <a:pt x="11026" y="324231"/>
                  </a:lnTo>
                  <a:lnTo>
                    <a:pt x="18620" y="35812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777259" y="2865371"/>
              <a:ext cx="996569" cy="643356"/>
            </a:xfrm>
            <a:custGeom>
              <a:avLst/>
              <a:gdLst/>
              <a:ahLst/>
              <a:cxnLst/>
              <a:rect l="0" t="0" r="0" b="0"/>
              <a:pathLst>
                <a:path w="996569" h="643356">
                  <a:moveTo>
                    <a:pt x="344127" y="9538"/>
                  </a:moveTo>
                  <a:lnTo>
                    <a:pt x="406105" y="1664"/>
                  </a:lnTo>
                  <a:lnTo>
                    <a:pt x="465303" y="0"/>
                  </a:lnTo>
                  <a:lnTo>
                    <a:pt x="516721" y="4992"/>
                  </a:lnTo>
                  <a:lnTo>
                    <a:pt x="573957" y="13472"/>
                  </a:lnTo>
                  <a:lnTo>
                    <a:pt x="632918" y="22984"/>
                  </a:lnTo>
                  <a:lnTo>
                    <a:pt x="692389" y="43365"/>
                  </a:lnTo>
                  <a:lnTo>
                    <a:pt x="746732" y="65124"/>
                  </a:lnTo>
                  <a:lnTo>
                    <a:pt x="797834" y="90853"/>
                  </a:lnTo>
                  <a:lnTo>
                    <a:pt x="847978" y="124758"/>
                  </a:lnTo>
                  <a:lnTo>
                    <a:pt x="905386" y="175824"/>
                  </a:lnTo>
                  <a:lnTo>
                    <a:pt x="946855" y="231433"/>
                  </a:lnTo>
                  <a:lnTo>
                    <a:pt x="976661" y="290028"/>
                  </a:lnTo>
                  <a:lnTo>
                    <a:pt x="994789" y="351013"/>
                  </a:lnTo>
                  <a:lnTo>
                    <a:pt x="996568" y="409729"/>
                  </a:lnTo>
                  <a:lnTo>
                    <a:pt x="990011" y="440516"/>
                  </a:lnTo>
                  <a:lnTo>
                    <a:pt x="961729" y="496306"/>
                  </a:lnTo>
                  <a:lnTo>
                    <a:pt x="945788" y="522102"/>
                  </a:lnTo>
                  <a:lnTo>
                    <a:pt x="896582" y="565681"/>
                  </a:lnTo>
                  <a:lnTo>
                    <a:pt x="833971" y="600940"/>
                  </a:lnTo>
                  <a:lnTo>
                    <a:pt x="779593" y="622348"/>
                  </a:lnTo>
                  <a:lnTo>
                    <a:pt x="716199" y="637410"/>
                  </a:lnTo>
                  <a:lnTo>
                    <a:pt x="671236" y="642291"/>
                  </a:lnTo>
                  <a:lnTo>
                    <a:pt x="625462" y="643355"/>
                  </a:lnTo>
                  <a:lnTo>
                    <a:pt x="579327" y="640143"/>
                  </a:lnTo>
                  <a:lnTo>
                    <a:pt x="530085" y="635032"/>
                  </a:lnTo>
                  <a:lnTo>
                    <a:pt x="479829" y="629075"/>
                  </a:lnTo>
                  <a:lnTo>
                    <a:pt x="431704" y="622744"/>
                  </a:lnTo>
                  <a:lnTo>
                    <a:pt x="384523" y="613298"/>
                  </a:lnTo>
                  <a:lnTo>
                    <a:pt x="337764" y="600626"/>
                  </a:lnTo>
                  <a:lnTo>
                    <a:pt x="291191" y="583941"/>
                  </a:lnTo>
                  <a:lnTo>
                    <a:pt x="247649" y="565472"/>
                  </a:lnTo>
                  <a:lnTo>
                    <a:pt x="188798" y="533484"/>
                  </a:lnTo>
                  <a:lnTo>
                    <a:pt x="136360" y="498953"/>
                  </a:lnTo>
                  <a:lnTo>
                    <a:pt x="104780" y="475750"/>
                  </a:lnTo>
                  <a:lnTo>
                    <a:pt x="57487" y="418771"/>
                  </a:lnTo>
                  <a:lnTo>
                    <a:pt x="21495" y="364613"/>
                  </a:lnTo>
                  <a:lnTo>
                    <a:pt x="2145" y="303399"/>
                  </a:lnTo>
                  <a:lnTo>
                    <a:pt x="0" y="255649"/>
                  </a:lnTo>
                  <a:lnTo>
                    <a:pt x="17959" y="199345"/>
                  </a:lnTo>
                  <a:lnTo>
                    <a:pt x="48074" y="145649"/>
                  </a:lnTo>
                  <a:lnTo>
                    <a:pt x="95002" y="100409"/>
                  </a:lnTo>
                  <a:lnTo>
                    <a:pt x="141482" y="70727"/>
                  </a:lnTo>
                  <a:lnTo>
                    <a:pt x="198974" y="47441"/>
                  </a:lnTo>
                  <a:lnTo>
                    <a:pt x="246087" y="33384"/>
                  </a:lnTo>
                  <a:lnTo>
                    <a:pt x="296501" y="22715"/>
                  </a:lnTo>
                  <a:lnTo>
                    <a:pt x="349487" y="15394"/>
                  </a:lnTo>
                  <a:lnTo>
                    <a:pt x="406196" y="12140"/>
                  </a:lnTo>
                  <a:lnTo>
                    <a:pt x="464559" y="13642"/>
                  </a:lnTo>
                  <a:lnTo>
                    <a:pt x="522552" y="17994"/>
                  </a:lnTo>
                  <a:lnTo>
                    <a:pt x="577802" y="23612"/>
                  </a:lnTo>
                  <a:lnTo>
                    <a:pt x="637496" y="32989"/>
                  </a:lnTo>
                  <a:lnTo>
                    <a:pt x="672404" y="3938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5669506" y="4128329"/>
            <a:ext cx="1422886" cy="1039572"/>
            <a:chOff x="5669506" y="4128329"/>
            <a:chExt cx="1422886" cy="1039572"/>
          </a:xfrm>
        </p:grpSpPr>
        <p:sp>
          <p:nvSpPr>
            <p:cNvPr id="52" name="Freeform 51"/>
            <p:cNvSpPr/>
            <p:nvPr/>
          </p:nvSpPr>
          <p:spPr>
            <a:xfrm>
              <a:off x="5669506" y="4128329"/>
              <a:ext cx="746084" cy="616763"/>
            </a:xfrm>
            <a:custGeom>
              <a:avLst/>
              <a:gdLst/>
              <a:ahLst/>
              <a:cxnLst/>
              <a:rect l="0" t="0" r="0" b="0"/>
              <a:pathLst>
                <a:path w="746084" h="616763">
                  <a:moveTo>
                    <a:pt x="746083" y="0"/>
                  </a:moveTo>
                  <a:lnTo>
                    <a:pt x="689777" y="46768"/>
                  </a:lnTo>
                  <a:lnTo>
                    <a:pt x="633162" y="93971"/>
                  </a:lnTo>
                  <a:lnTo>
                    <a:pt x="575559" y="149607"/>
                  </a:lnTo>
                  <a:lnTo>
                    <a:pt x="513345" y="204288"/>
                  </a:lnTo>
                  <a:lnTo>
                    <a:pt x="460791" y="247783"/>
                  </a:lnTo>
                  <a:lnTo>
                    <a:pt x="407835" y="291254"/>
                  </a:lnTo>
                  <a:lnTo>
                    <a:pt x="354799" y="336806"/>
                  </a:lnTo>
                  <a:lnTo>
                    <a:pt x="300643" y="384572"/>
                  </a:lnTo>
                  <a:lnTo>
                    <a:pt x="240820" y="430032"/>
                  </a:lnTo>
                  <a:lnTo>
                    <a:pt x="186101" y="475978"/>
                  </a:lnTo>
                  <a:lnTo>
                    <a:pt x="133823" y="510149"/>
                  </a:lnTo>
                  <a:lnTo>
                    <a:pt x="71134" y="559329"/>
                  </a:lnTo>
                  <a:lnTo>
                    <a:pt x="15251" y="603805"/>
                  </a:lnTo>
                  <a:lnTo>
                    <a:pt x="0" y="61676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465328" y="4168120"/>
              <a:ext cx="557077" cy="557077"/>
            </a:xfrm>
            <a:custGeom>
              <a:avLst/>
              <a:gdLst/>
              <a:ahLst/>
              <a:cxnLst/>
              <a:rect l="0" t="0" r="0" b="0"/>
              <a:pathLst>
                <a:path w="557077" h="557077">
                  <a:moveTo>
                    <a:pt x="0" y="0"/>
                  </a:moveTo>
                  <a:lnTo>
                    <a:pt x="19127" y="41538"/>
                  </a:lnTo>
                  <a:lnTo>
                    <a:pt x="56315" y="99397"/>
                  </a:lnTo>
                  <a:lnTo>
                    <a:pt x="102616" y="159839"/>
                  </a:lnTo>
                  <a:lnTo>
                    <a:pt x="159440" y="218911"/>
                  </a:lnTo>
                  <a:lnTo>
                    <a:pt x="215777" y="269704"/>
                  </a:lnTo>
                  <a:lnTo>
                    <a:pt x="273466" y="326895"/>
                  </a:lnTo>
                  <a:lnTo>
                    <a:pt x="327609" y="377834"/>
                  </a:lnTo>
                  <a:lnTo>
                    <a:pt x="387905" y="434739"/>
                  </a:lnTo>
                  <a:lnTo>
                    <a:pt x="444698" y="485107"/>
                  </a:lnTo>
                  <a:lnTo>
                    <a:pt x="460707" y="498562"/>
                  </a:lnTo>
                  <a:lnTo>
                    <a:pt x="516593" y="537734"/>
                  </a:lnTo>
                  <a:lnTo>
                    <a:pt x="530241" y="548480"/>
                  </a:lnTo>
                  <a:lnTo>
                    <a:pt x="557076" y="55707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821512" y="4953995"/>
              <a:ext cx="270880" cy="213906"/>
            </a:xfrm>
            <a:custGeom>
              <a:avLst/>
              <a:gdLst/>
              <a:ahLst/>
              <a:cxnLst/>
              <a:rect l="0" t="0" r="0" b="0"/>
              <a:pathLst>
                <a:path w="270880" h="213906">
                  <a:moveTo>
                    <a:pt x="151153" y="0"/>
                  </a:moveTo>
                  <a:lnTo>
                    <a:pt x="88541" y="52049"/>
                  </a:lnTo>
                  <a:lnTo>
                    <a:pt x="29262" y="103646"/>
                  </a:lnTo>
                  <a:lnTo>
                    <a:pt x="5041" y="140093"/>
                  </a:lnTo>
                  <a:lnTo>
                    <a:pt x="690" y="149766"/>
                  </a:lnTo>
                  <a:lnTo>
                    <a:pt x="0" y="159530"/>
                  </a:lnTo>
                  <a:lnTo>
                    <a:pt x="5129" y="179223"/>
                  </a:lnTo>
                  <a:lnTo>
                    <a:pt x="17724" y="196080"/>
                  </a:lnTo>
                  <a:lnTo>
                    <a:pt x="25725" y="203670"/>
                  </a:lnTo>
                  <a:lnTo>
                    <a:pt x="52300" y="212104"/>
                  </a:lnTo>
                  <a:lnTo>
                    <a:pt x="107495" y="213905"/>
                  </a:lnTo>
                  <a:lnTo>
                    <a:pt x="166955" y="207438"/>
                  </a:lnTo>
                  <a:lnTo>
                    <a:pt x="225997" y="195350"/>
                  </a:lnTo>
                  <a:lnTo>
                    <a:pt x="245577" y="182984"/>
                  </a:lnTo>
                  <a:lnTo>
                    <a:pt x="260543" y="166435"/>
                  </a:lnTo>
                  <a:lnTo>
                    <a:pt x="270879" y="148027"/>
                  </a:lnTo>
                  <a:lnTo>
                    <a:pt x="270761" y="140686"/>
                  </a:lnTo>
                  <a:lnTo>
                    <a:pt x="267367" y="134687"/>
                  </a:lnTo>
                  <a:lnTo>
                    <a:pt x="261788" y="129583"/>
                  </a:lnTo>
                  <a:lnTo>
                    <a:pt x="253648" y="127285"/>
                  </a:lnTo>
                  <a:lnTo>
                    <a:pt x="222173" y="129332"/>
                  </a:lnTo>
                  <a:lnTo>
                    <a:pt x="165950" y="148304"/>
                  </a:lnTo>
                  <a:lnTo>
                    <a:pt x="137976" y="171789"/>
                  </a:lnTo>
                  <a:lnTo>
                    <a:pt x="111362" y="20890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5012952" y="5083316"/>
            <a:ext cx="2215604" cy="1001426"/>
            <a:chOff x="5012952" y="5083316"/>
            <a:chExt cx="2215604" cy="1001426"/>
          </a:xfrm>
        </p:grpSpPr>
        <p:sp>
          <p:nvSpPr>
            <p:cNvPr id="56" name="Freeform 55"/>
            <p:cNvSpPr/>
            <p:nvPr/>
          </p:nvSpPr>
          <p:spPr>
            <a:xfrm>
              <a:off x="5321333" y="5103212"/>
              <a:ext cx="218805" cy="213165"/>
            </a:xfrm>
            <a:custGeom>
              <a:avLst/>
              <a:gdLst/>
              <a:ahLst/>
              <a:cxnLst/>
              <a:rect l="0" t="0" r="0" b="0"/>
              <a:pathLst>
                <a:path w="218805" h="213165">
                  <a:moveTo>
                    <a:pt x="0" y="0"/>
                  </a:moveTo>
                  <a:lnTo>
                    <a:pt x="0" y="51157"/>
                  </a:lnTo>
                  <a:lnTo>
                    <a:pt x="0" y="63948"/>
                  </a:lnTo>
                  <a:lnTo>
                    <a:pt x="2211" y="70265"/>
                  </a:lnTo>
                  <a:lnTo>
                    <a:pt x="5895" y="72265"/>
                  </a:lnTo>
                  <a:lnTo>
                    <a:pt x="10562" y="71388"/>
                  </a:lnTo>
                  <a:lnTo>
                    <a:pt x="65895" y="47377"/>
                  </a:lnTo>
                  <a:lnTo>
                    <a:pt x="123466" y="42395"/>
                  </a:lnTo>
                  <a:lnTo>
                    <a:pt x="163939" y="49282"/>
                  </a:lnTo>
                  <a:lnTo>
                    <a:pt x="196318" y="64832"/>
                  </a:lnTo>
                  <a:lnTo>
                    <a:pt x="212889" y="77079"/>
                  </a:lnTo>
                  <a:lnTo>
                    <a:pt x="217087" y="86756"/>
                  </a:lnTo>
                  <a:lnTo>
                    <a:pt x="218804" y="112245"/>
                  </a:lnTo>
                  <a:lnTo>
                    <a:pt x="214399" y="124569"/>
                  </a:lnTo>
                  <a:lnTo>
                    <a:pt x="174026" y="173153"/>
                  </a:lnTo>
                  <a:lnTo>
                    <a:pt x="142444" y="189591"/>
                  </a:lnTo>
                  <a:lnTo>
                    <a:pt x="87001" y="208543"/>
                  </a:lnTo>
                  <a:lnTo>
                    <a:pt x="64089" y="213164"/>
                  </a:lnTo>
                  <a:lnTo>
                    <a:pt x="29843" y="20890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311386" y="5083316"/>
              <a:ext cx="198956" cy="59688"/>
            </a:xfrm>
            <a:custGeom>
              <a:avLst/>
              <a:gdLst/>
              <a:ahLst/>
              <a:cxnLst/>
              <a:rect l="0" t="0" r="0" b="0"/>
              <a:pathLst>
                <a:path w="198956" h="59688">
                  <a:moveTo>
                    <a:pt x="0" y="59687"/>
                  </a:moveTo>
                  <a:lnTo>
                    <a:pt x="10561" y="49125"/>
                  </a:lnTo>
                  <a:lnTo>
                    <a:pt x="66876" y="30199"/>
                  </a:lnTo>
                  <a:lnTo>
                    <a:pt x="126951" y="14416"/>
                  </a:lnTo>
                  <a:lnTo>
                    <a:pt x="173352" y="7883"/>
                  </a:lnTo>
                  <a:lnTo>
                    <a:pt x="198955"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012952" y="5530966"/>
              <a:ext cx="457599" cy="553776"/>
            </a:xfrm>
            <a:custGeom>
              <a:avLst/>
              <a:gdLst/>
              <a:ahLst/>
              <a:cxnLst/>
              <a:rect l="0" t="0" r="0" b="0"/>
              <a:pathLst>
                <a:path w="457599" h="553776">
                  <a:moveTo>
                    <a:pt x="0" y="238747"/>
                  </a:moveTo>
                  <a:lnTo>
                    <a:pt x="53285" y="301706"/>
                  </a:lnTo>
                  <a:lnTo>
                    <a:pt x="73018" y="324948"/>
                  </a:lnTo>
                  <a:lnTo>
                    <a:pt x="100838" y="385779"/>
                  </a:lnTo>
                  <a:lnTo>
                    <a:pt x="122063" y="443310"/>
                  </a:lnTo>
                  <a:lnTo>
                    <a:pt x="141151" y="505129"/>
                  </a:lnTo>
                  <a:lnTo>
                    <a:pt x="152250" y="553775"/>
                  </a:lnTo>
                  <a:lnTo>
                    <a:pt x="150134" y="552664"/>
                  </a:lnTo>
                  <a:lnTo>
                    <a:pt x="146512" y="547503"/>
                  </a:lnTo>
                  <a:lnTo>
                    <a:pt x="140700" y="490463"/>
                  </a:lnTo>
                  <a:lnTo>
                    <a:pt x="140799" y="431352"/>
                  </a:lnTo>
                  <a:lnTo>
                    <a:pt x="150174" y="373036"/>
                  </a:lnTo>
                  <a:lnTo>
                    <a:pt x="165923" y="311042"/>
                  </a:lnTo>
                  <a:lnTo>
                    <a:pt x="182393" y="250573"/>
                  </a:lnTo>
                  <a:lnTo>
                    <a:pt x="209779" y="191330"/>
                  </a:lnTo>
                  <a:lnTo>
                    <a:pt x="259593" y="129525"/>
                  </a:lnTo>
                  <a:lnTo>
                    <a:pt x="310539" y="72600"/>
                  </a:lnTo>
                  <a:lnTo>
                    <a:pt x="358404" y="37971"/>
                  </a:lnTo>
                  <a:lnTo>
                    <a:pt x="417832" y="13686"/>
                  </a:lnTo>
                  <a:lnTo>
                    <a:pt x="45759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291490" y="5766789"/>
              <a:ext cx="198956" cy="190823"/>
            </a:xfrm>
            <a:custGeom>
              <a:avLst/>
              <a:gdLst/>
              <a:ahLst/>
              <a:cxnLst/>
              <a:rect l="0" t="0" r="0" b="0"/>
              <a:pathLst>
                <a:path w="198956" h="190823">
                  <a:moveTo>
                    <a:pt x="0" y="82506"/>
                  </a:moveTo>
                  <a:lnTo>
                    <a:pt x="10562" y="66664"/>
                  </a:lnTo>
                  <a:lnTo>
                    <a:pt x="69179" y="26200"/>
                  </a:lnTo>
                  <a:lnTo>
                    <a:pt x="127187" y="3806"/>
                  </a:lnTo>
                  <a:lnTo>
                    <a:pt x="137846" y="196"/>
                  </a:lnTo>
                  <a:lnTo>
                    <a:pt x="147163" y="0"/>
                  </a:lnTo>
                  <a:lnTo>
                    <a:pt x="163410" y="5677"/>
                  </a:lnTo>
                  <a:lnTo>
                    <a:pt x="167521" y="11391"/>
                  </a:lnTo>
                  <a:lnTo>
                    <a:pt x="169157" y="18516"/>
                  </a:lnTo>
                  <a:lnTo>
                    <a:pt x="166921" y="36381"/>
                  </a:lnTo>
                  <a:lnTo>
                    <a:pt x="153235" y="69085"/>
                  </a:lnTo>
                  <a:lnTo>
                    <a:pt x="122345" y="108140"/>
                  </a:lnTo>
                  <a:lnTo>
                    <a:pt x="60288" y="162054"/>
                  </a:lnTo>
                  <a:lnTo>
                    <a:pt x="33278" y="188609"/>
                  </a:lnTo>
                  <a:lnTo>
                    <a:pt x="32133" y="190822"/>
                  </a:lnTo>
                  <a:lnTo>
                    <a:pt x="90395" y="168612"/>
                  </a:lnTo>
                  <a:lnTo>
                    <a:pt x="147256" y="144253"/>
                  </a:lnTo>
                  <a:lnTo>
                    <a:pt x="198955" y="12229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604538" y="5759765"/>
              <a:ext cx="105517" cy="189009"/>
            </a:xfrm>
            <a:custGeom>
              <a:avLst/>
              <a:gdLst/>
              <a:ahLst/>
              <a:cxnLst/>
              <a:rect l="0" t="0" r="0" b="0"/>
              <a:pathLst>
                <a:path w="105517" h="189009">
                  <a:moveTo>
                    <a:pt x="5281" y="0"/>
                  </a:moveTo>
                  <a:lnTo>
                    <a:pt x="0" y="15843"/>
                  </a:lnTo>
                  <a:lnTo>
                    <a:pt x="655" y="22720"/>
                  </a:lnTo>
                  <a:lnTo>
                    <a:pt x="7278" y="36257"/>
                  </a:lnTo>
                  <a:lnTo>
                    <a:pt x="28716" y="56306"/>
                  </a:lnTo>
                  <a:lnTo>
                    <a:pt x="85174" y="87591"/>
                  </a:lnTo>
                  <a:lnTo>
                    <a:pt x="99001" y="105985"/>
                  </a:lnTo>
                  <a:lnTo>
                    <a:pt x="104236" y="117080"/>
                  </a:lnTo>
                  <a:lnTo>
                    <a:pt x="105516" y="127792"/>
                  </a:lnTo>
                  <a:lnTo>
                    <a:pt x="101042" y="148537"/>
                  </a:lnTo>
                  <a:lnTo>
                    <a:pt x="85791" y="165862"/>
                  </a:lnTo>
                  <a:lnTo>
                    <a:pt x="61189" y="182150"/>
                  </a:lnTo>
                  <a:lnTo>
                    <a:pt x="45072" y="18900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649610" y="5739869"/>
              <a:ext cx="119375" cy="9949"/>
            </a:xfrm>
            <a:custGeom>
              <a:avLst/>
              <a:gdLst/>
              <a:ahLst/>
              <a:cxnLst/>
              <a:rect l="0" t="0" r="0" b="0"/>
              <a:pathLst>
                <a:path w="119375" h="9949">
                  <a:moveTo>
                    <a:pt x="0" y="9948"/>
                  </a:moveTo>
                  <a:lnTo>
                    <a:pt x="27142" y="3111"/>
                  </a:lnTo>
                  <a:lnTo>
                    <a:pt x="84084" y="615"/>
                  </a:lnTo>
                  <a:lnTo>
                    <a:pt x="11937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505119" y="5381749"/>
              <a:ext cx="656555" cy="598712"/>
            </a:xfrm>
            <a:custGeom>
              <a:avLst/>
              <a:gdLst/>
              <a:ahLst/>
              <a:cxnLst/>
              <a:rect l="0" t="0" r="0" b="0"/>
              <a:pathLst>
                <a:path w="656555" h="598712">
                  <a:moveTo>
                    <a:pt x="0" y="248695"/>
                  </a:moveTo>
                  <a:lnTo>
                    <a:pt x="19127" y="304079"/>
                  </a:lnTo>
                  <a:lnTo>
                    <a:pt x="39254" y="363449"/>
                  </a:lnTo>
                  <a:lnTo>
                    <a:pt x="56301" y="425837"/>
                  </a:lnTo>
                  <a:lnTo>
                    <a:pt x="72941" y="477241"/>
                  </a:lnTo>
                  <a:lnTo>
                    <a:pt x="87317" y="532013"/>
                  </a:lnTo>
                  <a:lnTo>
                    <a:pt x="111359" y="594658"/>
                  </a:lnTo>
                  <a:lnTo>
                    <a:pt x="112925" y="598711"/>
                  </a:lnTo>
                  <a:lnTo>
                    <a:pt x="109728" y="538721"/>
                  </a:lnTo>
                  <a:lnTo>
                    <a:pt x="114767" y="481728"/>
                  </a:lnTo>
                  <a:lnTo>
                    <a:pt x="129588" y="425365"/>
                  </a:lnTo>
                  <a:lnTo>
                    <a:pt x="147041" y="367958"/>
                  </a:lnTo>
                  <a:lnTo>
                    <a:pt x="176331" y="309895"/>
                  </a:lnTo>
                  <a:lnTo>
                    <a:pt x="208980" y="255894"/>
                  </a:lnTo>
                  <a:lnTo>
                    <a:pt x="240727" y="210326"/>
                  </a:lnTo>
                  <a:lnTo>
                    <a:pt x="298608" y="154623"/>
                  </a:lnTo>
                  <a:lnTo>
                    <a:pt x="359017" y="111775"/>
                  </a:lnTo>
                  <a:lnTo>
                    <a:pt x="411353" y="83363"/>
                  </a:lnTo>
                  <a:lnTo>
                    <a:pt x="465370" y="56463"/>
                  </a:lnTo>
                  <a:lnTo>
                    <a:pt x="525165" y="32809"/>
                  </a:lnTo>
                  <a:lnTo>
                    <a:pt x="585161" y="17166"/>
                  </a:lnTo>
                  <a:lnTo>
                    <a:pt x="644096" y="3025"/>
                  </a:lnTo>
                  <a:lnTo>
                    <a:pt x="65655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6783657" y="5687063"/>
              <a:ext cx="190295" cy="218167"/>
            </a:xfrm>
            <a:custGeom>
              <a:avLst/>
              <a:gdLst/>
              <a:ahLst/>
              <a:cxnLst/>
              <a:rect l="0" t="0" r="0" b="0"/>
              <a:pathLst>
                <a:path w="190295" h="218167">
                  <a:moveTo>
                    <a:pt x="0" y="52806"/>
                  </a:moveTo>
                  <a:lnTo>
                    <a:pt x="35411" y="23291"/>
                  </a:lnTo>
                  <a:lnTo>
                    <a:pt x="74232" y="6112"/>
                  </a:lnTo>
                  <a:lnTo>
                    <a:pt x="103732" y="0"/>
                  </a:lnTo>
                  <a:lnTo>
                    <a:pt x="131581" y="967"/>
                  </a:lnTo>
                  <a:lnTo>
                    <a:pt x="141881" y="4983"/>
                  </a:lnTo>
                  <a:lnTo>
                    <a:pt x="156272" y="18288"/>
                  </a:lnTo>
                  <a:lnTo>
                    <a:pt x="157236" y="26478"/>
                  </a:lnTo>
                  <a:lnTo>
                    <a:pt x="149466" y="44421"/>
                  </a:lnTo>
                  <a:lnTo>
                    <a:pt x="100275" y="81982"/>
                  </a:lnTo>
                  <a:lnTo>
                    <a:pt x="59844" y="103765"/>
                  </a:lnTo>
                  <a:lnTo>
                    <a:pt x="56476" y="104463"/>
                  </a:lnTo>
                  <a:lnTo>
                    <a:pt x="57546" y="102719"/>
                  </a:lnTo>
                  <a:lnTo>
                    <a:pt x="61576" y="99345"/>
                  </a:lnTo>
                  <a:lnTo>
                    <a:pt x="88370" y="89316"/>
                  </a:lnTo>
                  <a:lnTo>
                    <a:pt x="129592" y="89906"/>
                  </a:lnTo>
                  <a:lnTo>
                    <a:pt x="166245" y="97081"/>
                  </a:lnTo>
                  <a:lnTo>
                    <a:pt x="174938" y="102219"/>
                  </a:lnTo>
                  <a:lnTo>
                    <a:pt x="187545" y="116769"/>
                  </a:lnTo>
                  <a:lnTo>
                    <a:pt x="190243" y="125292"/>
                  </a:lnTo>
                  <a:lnTo>
                    <a:pt x="190294" y="143604"/>
                  </a:lnTo>
                  <a:lnTo>
                    <a:pt x="180737" y="159848"/>
                  </a:lnTo>
                  <a:lnTo>
                    <a:pt x="147583" y="188289"/>
                  </a:lnTo>
                  <a:lnTo>
                    <a:pt x="94325" y="212984"/>
                  </a:lnTo>
                  <a:lnTo>
                    <a:pt x="54598" y="218166"/>
                  </a:lnTo>
                  <a:lnTo>
                    <a:pt x="9948" y="21197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065356" y="5660287"/>
              <a:ext cx="163200" cy="240759"/>
            </a:xfrm>
            <a:custGeom>
              <a:avLst/>
              <a:gdLst/>
              <a:ahLst/>
              <a:cxnLst/>
              <a:rect l="0" t="0" r="0" b="0"/>
              <a:pathLst>
                <a:path w="163200" h="240759">
                  <a:moveTo>
                    <a:pt x="56526" y="0"/>
                  </a:moveTo>
                  <a:lnTo>
                    <a:pt x="34883" y="51158"/>
                  </a:lnTo>
                  <a:lnTo>
                    <a:pt x="11183" y="110513"/>
                  </a:lnTo>
                  <a:lnTo>
                    <a:pt x="0" y="167690"/>
                  </a:lnTo>
                  <a:lnTo>
                    <a:pt x="455" y="193903"/>
                  </a:lnTo>
                  <a:lnTo>
                    <a:pt x="8025" y="216606"/>
                  </a:lnTo>
                  <a:lnTo>
                    <a:pt x="21706" y="231854"/>
                  </a:lnTo>
                  <a:lnTo>
                    <a:pt x="29997" y="237468"/>
                  </a:lnTo>
                  <a:lnTo>
                    <a:pt x="50999" y="240758"/>
                  </a:lnTo>
                  <a:lnTo>
                    <a:pt x="75070" y="237430"/>
                  </a:lnTo>
                  <a:lnTo>
                    <a:pt x="112373" y="222023"/>
                  </a:lnTo>
                  <a:lnTo>
                    <a:pt x="160165" y="183449"/>
                  </a:lnTo>
                  <a:lnTo>
                    <a:pt x="163199" y="176460"/>
                  </a:lnTo>
                  <a:lnTo>
                    <a:pt x="163011" y="169590"/>
                  </a:lnTo>
                  <a:lnTo>
                    <a:pt x="160675" y="162799"/>
                  </a:lnTo>
                  <a:lnTo>
                    <a:pt x="155802" y="159377"/>
                  </a:lnTo>
                  <a:lnTo>
                    <a:pt x="141544" y="158522"/>
                  </a:lnTo>
                  <a:lnTo>
                    <a:pt x="124156" y="167722"/>
                  </a:lnTo>
                  <a:lnTo>
                    <a:pt x="64573" y="221008"/>
                  </a:lnTo>
                  <a:lnTo>
                    <a:pt x="46578" y="23874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a:off x="7887860" y="4058695"/>
            <a:ext cx="1233527" cy="457599"/>
            <a:chOff x="7887860" y="4058695"/>
            <a:chExt cx="1233527" cy="457599"/>
          </a:xfrm>
        </p:grpSpPr>
        <p:sp>
          <p:nvSpPr>
            <p:cNvPr id="66" name="Freeform 65"/>
            <p:cNvSpPr/>
            <p:nvPr/>
          </p:nvSpPr>
          <p:spPr>
            <a:xfrm>
              <a:off x="7887860" y="4058695"/>
              <a:ext cx="218853" cy="427755"/>
            </a:xfrm>
            <a:custGeom>
              <a:avLst/>
              <a:gdLst/>
              <a:ahLst/>
              <a:cxnLst/>
              <a:rect l="0" t="0" r="0" b="0"/>
              <a:pathLst>
                <a:path w="218853" h="427755">
                  <a:moveTo>
                    <a:pt x="218852" y="0"/>
                  </a:moveTo>
                  <a:lnTo>
                    <a:pt x="213571" y="58668"/>
                  </a:lnTo>
                  <a:lnTo>
                    <a:pt x="195468" y="119284"/>
                  </a:lnTo>
                  <a:lnTo>
                    <a:pt x="161884" y="179052"/>
                  </a:lnTo>
                  <a:lnTo>
                    <a:pt x="126296" y="231745"/>
                  </a:lnTo>
                  <a:lnTo>
                    <a:pt x="87127" y="287563"/>
                  </a:lnTo>
                  <a:lnTo>
                    <a:pt x="47895" y="343384"/>
                  </a:lnTo>
                  <a:lnTo>
                    <a:pt x="12302" y="402158"/>
                  </a:lnTo>
                  <a:lnTo>
                    <a:pt x="0" y="42775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126608" y="4138277"/>
              <a:ext cx="994779" cy="378017"/>
            </a:xfrm>
            <a:custGeom>
              <a:avLst/>
              <a:gdLst/>
              <a:ahLst/>
              <a:cxnLst/>
              <a:rect l="0" t="0" r="0" b="0"/>
              <a:pathLst>
                <a:path w="994779" h="378017">
                  <a:moveTo>
                    <a:pt x="0" y="0"/>
                  </a:moveTo>
                  <a:lnTo>
                    <a:pt x="60462" y="20154"/>
                  </a:lnTo>
                  <a:lnTo>
                    <a:pt x="117469" y="44451"/>
                  </a:lnTo>
                  <a:lnTo>
                    <a:pt x="172338" y="69900"/>
                  </a:lnTo>
                  <a:lnTo>
                    <a:pt x="222754" y="89609"/>
                  </a:lnTo>
                  <a:lnTo>
                    <a:pt x="282641" y="112396"/>
                  </a:lnTo>
                  <a:lnTo>
                    <a:pt x="325679" y="129536"/>
                  </a:lnTo>
                  <a:lnTo>
                    <a:pt x="388299" y="152719"/>
                  </a:lnTo>
                  <a:lnTo>
                    <a:pt x="432693" y="170669"/>
                  </a:lnTo>
                  <a:lnTo>
                    <a:pt x="478215" y="189699"/>
                  </a:lnTo>
                  <a:lnTo>
                    <a:pt x="524237" y="209211"/>
                  </a:lnTo>
                  <a:lnTo>
                    <a:pt x="570481" y="228936"/>
                  </a:lnTo>
                  <a:lnTo>
                    <a:pt x="616825" y="245807"/>
                  </a:lnTo>
                  <a:lnTo>
                    <a:pt x="663214" y="261780"/>
                  </a:lnTo>
                  <a:lnTo>
                    <a:pt x="709621" y="279932"/>
                  </a:lnTo>
                  <a:lnTo>
                    <a:pt x="753089" y="296105"/>
                  </a:lnTo>
                  <a:lnTo>
                    <a:pt x="811898" y="317639"/>
                  </a:lnTo>
                  <a:lnTo>
                    <a:pt x="861377" y="335073"/>
                  </a:lnTo>
                  <a:lnTo>
                    <a:pt x="917706" y="356146"/>
                  </a:lnTo>
                  <a:lnTo>
                    <a:pt x="975881" y="374372"/>
                  </a:lnTo>
                  <a:lnTo>
                    <a:pt x="994778" y="37801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9051751" y="4715248"/>
            <a:ext cx="825667" cy="918068"/>
            <a:chOff x="9051751" y="4715248"/>
            <a:chExt cx="825667" cy="918068"/>
          </a:xfrm>
        </p:grpSpPr>
        <p:sp>
          <p:nvSpPr>
            <p:cNvPr id="69" name="Freeform 68"/>
            <p:cNvSpPr/>
            <p:nvPr/>
          </p:nvSpPr>
          <p:spPr>
            <a:xfrm>
              <a:off x="9081595" y="4715248"/>
              <a:ext cx="39792" cy="189009"/>
            </a:xfrm>
            <a:custGeom>
              <a:avLst/>
              <a:gdLst/>
              <a:ahLst/>
              <a:cxnLst/>
              <a:rect l="0" t="0" r="0" b="0"/>
              <a:pathLst>
                <a:path w="39792" h="189009">
                  <a:moveTo>
                    <a:pt x="39791" y="0"/>
                  </a:moveTo>
                  <a:lnTo>
                    <a:pt x="29229" y="15843"/>
                  </a:lnTo>
                  <a:lnTo>
                    <a:pt x="18177" y="79158"/>
                  </a:lnTo>
                  <a:lnTo>
                    <a:pt x="4195" y="139008"/>
                  </a:lnTo>
                  <a:lnTo>
                    <a:pt x="0" y="18900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9284476" y="4745091"/>
              <a:ext cx="216218" cy="185900"/>
            </a:xfrm>
            <a:custGeom>
              <a:avLst/>
              <a:gdLst/>
              <a:ahLst/>
              <a:cxnLst/>
              <a:rect l="0" t="0" r="0" b="0"/>
              <a:pathLst>
                <a:path w="216218" h="185900">
                  <a:moveTo>
                    <a:pt x="25918" y="0"/>
                  </a:moveTo>
                  <a:lnTo>
                    <a:pt x="11139" y="24931"/>
                  </a:lnTo>
                  <a:lnTo>
                    <a:pt x="1029" y="58846"/>
                  </a:lnTo>
                  <a:lnTo>
                    <a:pt x="0" y="112862"/>
                  </a:lnTo>
                  <a:lnTo>
                    <a:pt x="2008" y="128296"/>
                  </a:lnTo>
                  <a:lnTo>
                    <a:pt x="13081" y="151340"/>
                  </a:lnTo>
                  <a:lnTo>
                    <a:pt x="20675" y="160580"/>
                  </a:lnTo>
                  <a:lnTo>
                    <a:pt x="40904" y="173795"/>
                  </a:lnTo>
                  <a:lnTo>
                    <a:pt x="65738" y="182247"/>
                  </a:lnTo>
                  <a:lnTo>
                    <a:pt x="108579" y="185899"/>
                  </a:lnTo>
                  <a:lnTo>
                    <a:pt x="132290" y="182837"/>
                  </a:lnTo>
                  <a:lnTo>
                    <a:pt x="169563" y="164337"/>
                  </a:lnTo>
                  <a:lnTo>
                    <a:pt x="198046" y="137854"/>
                  </a:lnTo>
                  <a:lnTo>
                    <a:pt x="215205" y="109007"/>
                  </a:lnTo>
                  <a:lnTo>
                    <a:pt x="216217" y="99199"/>
                  </a:lnTo>
                  <a:lnTo>
                    <a:pt x="211447" y="79459"/>
                  </a:lnTo>
                  <a:lnTo>
                    <a:pt x="199010" y="65527"/>
                  </a:lnTo>
                  <a:lnTo>
                    <a:pt x="191051" y="60265"/>
                  </a:lnTo>
                  <a:lnTo>
                    <a:pt x="158727" y="52858"/>
                  </a:lnTo>
                  <a:lnTo>
                    <a:pt x="142788" y="54073"/>
                  </a:lnTo>
                  <a:lnTo>
                    <a:pt x="125395" y="5968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9051751" y="5157753"/>
              <a:ext cx="825667" cy="423589"/>
            </a:xfrm>
            <a:custGeom>
              <a:avLst/>
              <a:gdLst/>
              <a:ahLst/>
              <a:cxnLst/>
              <a:rect l="0" t="0" r="0" b="0"/>
              <a:pathLst>
                <a:path w="825667" h="423589">
                  <a:moveTo>
                    <a:pt x="0" y="134467"/>
                  </a:moveTo>
                  <a:lnTo>
                    <a:pt x="15863" y="196606"/>
                  </a:lnTo>
                  <a:lnTo>
                    <a:pt x="19099" y="258582"/>
                  </a:lnTo>
                  <a:lnTo>
                    <a:pt x="19660" y="311984"/>
                  </a:lnTo>
                  <a:lnTo>
                    <a:pt x="16878" y="362808"/>
                  </a:lnTo>
                  <a:lnTo>
                    <a:pt x="14948" y="406974"/>
                  </a:lnTo>
                  <a:lnTo>
                    <a:pt x="16598" y="418932"/>
                  </a:lnTo>
                  <a:lnTo>
                    <a:pt x="18802" y="423588"/>
                  </a:lnTo>
                  <a:lnTo>
                    <a:pt x="21377" y="423376"/>
                  </a:lnTo>
                  <a:lnTo>
                    <a:pt x="27186" y="414298"/>
                  </a:lnTo>
                  <a:lnTo>
                    <a:pt x="43194" y="361512"/>
                  </a:lnTo>
                  <a:lnTo>
                    <a:pt x="59698" y="301711"/>
                  </a:lnTo>
                  <a:lnTo>
                    <a:pt x="78234" y="244874"/>
                  </a:lnTo>
                  <a:lnTo>
                    <a:pt x="104288" y="194101"/>
                  </a:lnTo>
                  <a:lnTo>
                    <a:pt x="144569" y="132849"/>
                  </a:lnTo>
                  <a:lnTo>
                    <a:pt x="170683" y="109425"/>
                  </a:lnTo>
                  <a:lnTo>
                    <a:pt x="228937" y="76843"/>
                  </a:lnTo>
                  <a:lnTo>
                    <a:pt x="281503" y="55592"/>
                  </a:lnTo>
                  <a:lnTo>
                    <a:pt x="337460" y="41760"/>
                  </a:lnTo>
                  <a:lnTo>
                    <a:pt x="394894" y="35221"/>
                  </a:lnTo>
                  <a:lnTo>
                    <a:pt x="458312" y="24431"/>
                  </a:lnTo>
                  <a:lnTo>
                    <a:pt x="507548" y="17860"/>
                  </a:lnTo>
                  <a:lnTo>
                    <a:pt x="557138" y="12965"/>
                  </a:lnTo>
                  <a:lnTo>
                    <a:pt x="606833" y="7462"/>
                  </a:lnTo>
                  <a:lnTo>
                    <a:pt x="656559" y="5832"/>
                  </a:lnTo>
                  <a:lnTo>
                    <a:pt x="717592" y="0"/>
                  </a:lnTo>
                  <a:lnTo>
                    <a:pt x="772223" y="2983"/>
                  </a:lnTo>
                  <a:lnTo>
                    <a:pt x="825666" y="514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9280550" y="5391697"/>
              <a:ext cx="99479" cy="238748"/>
            </a:xfrm>
            <a:custGeom>
              <a:avLst/>
              <a:gdLst/>
              <a:ahLst/>
              <a:cxnLst/>
              <a:rect l="0" t="0" r="0" b="0"/>
              <a:pathLst>
                <a:path w="99479" h="238748">
                  <a:moveTo>
                    <a:pt x="99478" y="0"/>
                  </a:moveTo>
                  <a:lnTo>
                    <a:pt x="71450" y="60463"/>
                  </a:lnTo>
                  <a:lnTo>
                    <a:pt x="49898" y="122389"/>
                  </a:lnTo>
                  <a:lnTo>
                    <a:pt x="25238" y="184984"/>
                  </a:lnTo>
                  <a:lnTo>
                    <a:pt x="0" y="23874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9459699" y="5421540"/>
              <a:ext cx="136587" cy="160190"/>
            </a:xfrm>
            <a:custGeom>
              <a:avLst/>
              <a:gdLst/>
              <a:ahLst/>
              <a:cxnLst/>
              <a:rect l="0" t="0" r="0" b="0"/>
              <a:pathLst>
                <a:path w="136587" h="160190">
                  <a:moveTo>
                    <a:pt x="99389" y="9948"/>
                  </a:moveTo>
                  <a:lnTo>
                    <a:pt x="43852" y="53205"/>
                  </a:lnTo>
                  <a:lnTo>
                    <a:pt x="22756" y="72280"/>
                  </a:lnTo>
                  <a:lnTo>
                    <a:pt x="6012" y="95496"/>
                  </a:lnTo>
                  <a:lnTo>
                    <a:pt x="43" y="120551"/>
                  </a:lnTo>
                  <a:lnTo>
                    <a:pt x="0" y="133422"/>
                  </a:lnTo>
                  <a:lnTo>
                    <a:pt x="3285" y="143109"/>
                  </a:lnTo>
                  <a:lnTo>
                    <a:pt x="15780" y="156819"/>
                  </a:lnTo>
                  <a:lnTo>
                    <a:pt x="23754" y="159812"/>
                  </a:lnTo>
                  <a:lnTo>
                    <a:pt x="41457" y="160189"/>
                  </a:lnTo>
                  <a:lnTo>
                    <a:pt x="70065" y="148906"/>
                  </a:lnTo>
                  <a:lnTo>
                    <a:pt x="115432" y="112424"/>
                  </a:lnTo>
                  <a:lnTo>
                    <a:pt x="130424" y="87471"/>
                  </a:lnTo>
                  <a:lnTo>
                    <a:pt x="136586" y="53796"/>
                  </a:lnTo>
                  <a:lnTo>
                    <a:pt x="132133" y="31647"/>
                  </a:lnTo>
                  <a:lnTo>
                    <a:pt x="127850" y="21098"/>
                  </a:lnTo>
                  <a:lnTo>
                    <a:pt x="120574" y="14065"/>
                  </a:lnTo>
                  <a:lnTo>
                    <a:pt x="92525" y="4168"/>
                  </a:lnTo>
                  <a:lnTo>
                    <a:pt x="6954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9647286" y="5471280"/>
              <a:ext cx="200049" cy="162036"/>
            </a:xfrm>
            <a:custGeom>
              <a:avLst/>
              <a:gdLst/>
              <a:ahLst/>
              <a:cxnLst/>
              <a:rect l="0" t="0" r="0" b="0"/>
              <a:pathLst>
                <a:path w="200049" h="162036">
                  <a:moveTo>
                    <a:pt x="70967" y="0"/>
                  </a:moveTo>
                  <a:lnTo>
                    <a:pt x="55124" y="5281"/>
                  </a:lnTo>
                  <a:lnTo>
                    <a:pt x="41451" y="16716"/>
                  </a:lnTo>
                  <a:lnTo>
                    <a:pt x="14661" y="51076"/>
                  </a:lnTo>
                  <a:lnTo>
                    <a:pt x="0" y="85259"/>
                  </a:lnTo>
                  <a:lnTo>
                    <a:pt x="1108" y="107527"/>
                  </a:lnTo>
                  <a:lnTo>
                    <a:pt x="4499" y="118107"/>
                  </a:lnTo>
                  <a:lnTo>
                    <a:pt x="17109" y="135758"/>
                  </a:lnTo>
                  <a:lnTo>
                    <a:pt x="33766" y="149867"/>
                  </a:lnTo>
                  <a:lnTo>
                    <a:pt x="52223" y="159821"/>
                  </a:lnTo>
                  <a:lnTo>
                    <a:pt x="74426" y="162035"/>
                  </a:lnTo>
                  <a:lnTo>
                    <a:pt x="86537" y="161078"/>
                  </a:lnTo>
                  <a:lnTo>
                    <a:pt x="124704" y="143888"/>
                  </a:lnTo>
                  <a:lnTo>
                    <a:pt x="162433" y="114104"/>
                  </a:lnTo>
                  <a:lnTo>
                    <a:pt x="194775" y="70886"/>
                  </a:lnTo>
                  <a:lnTo>
                    <a:pt x="199928" y="60521"/>
                  </a:lnTo>
                  <a:lnTo>
                    <a:pt x="200048" y="50295"/>
                  </a:lnTo>
                  <a:lnTo>
                    <a:pt x="191338" y="30090"/>
                  </a:lnTo>
                  <a:lnTo>
                    <a:pt x="173467" y="15953"/>
                  </a:lnTo>
                  <a:lnTo>
                    <a:pt x="162512" y="10635"/>
                  </a:lnTo>
                  <a:lnTo>
                    <a:pt x="141496" y="7674"/>
                  </a:lnTo>
                  <a:lnTo>
                    <a:pt x="110758" y="994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p:cNvGrpSpPr/>
          <p:nvPr/>
        </p:nvGrpSpPr>
        <p:grpSpPr>
          <a:xfrm>
            <a:off x="7758540" y="4658659"/>
            <a:ext cx="527233" cy="1010394"/>
            <a:chOff x="7758540" y="4658659"/>
            <a:chExt cx="527233" cy="1010394"/>
          </a:xfrm>
        </p:grpSpPr>
        <p:sp>
          <p:nvSpPr>
            <p:cNvPr id="76" name="Freeform 75"/>
            <p:cNvSpPr/>
            <p:nvPr/>
          </p:nvSpPr>
          <p:spPr>
            <a:xfrm>
              <a:off x="7767624" y="4658659"/>
              <a:ext cx="297868" cy="285389"/>
            </a:xfrm>
            <a:custGeom>
              <a:avLst/>
              <a:gdLst/>
              <a:ahLst/>
              <a:cxnLst/>
              <a:rect l="0" t="0" r="0" b="0"/>
              <a:pathLst>
                <a:path w="297868" h="285389">
                  <a:moveTo>
                    <a:pt x="249558" y="76485"/>
                  </a:moveTo>
                  <a:lnTo>
                    <a:pt x="235712" y="26382"/>
                  </a:lnTo>
                  <a:lnTo>
                    <a:pt x="230379" y="18766"/>
                  </a:lnTo>
                  <a:lnTo>
                    <a:pt x="215612" y="7357"/>
                  </a:lnTo>
                  <a:lnTo>
                    <a:pt x="178094" y="0"/>
                  </a:lnTo>
                  <a:lnTo>
                    <a:pt x="118116" y="12293"/>
                  </a:lnTo>
                  <a:lnTo>
                    <a:pt x="83870" y="24183"/>
                  </a:lnTo>
                  <a:lnTo>
                    <a:pt x="23228" y="58901"/>
                  </a:lnTo>
                  <a:lnTo>
                    <a:pt x="9697" y="71986"/>
                  </a:lnTo>
                  <a:lnTo>
                    <a:pt x="0" y="88854"/>
                  </a:lnTo>
                  <a:lnTo>
                    <a:pt x="288" y="96889"/>
                  </a:lnTo>
                  <a:lnTo>
                    <a:pt x="3795" y="104457"/>
                  </a:lnTo>
                  <a:lnTo>
                    <a:pt x="9450" y="111713"/>
                  </a:lnTo>
                  <a:lnTo>
                    <a:pt x="27523" y="119774"/>
                  </a:lnTo>
                  <a:lnTo>
                    <a:pt x="49187" y="122252"/>
                  </a:lnTo>
                  <a:lnTo>
                    <a:pt x="100155" y="112000"/>
                  </a:lnTo>
                  <a:lnTo>
                    <a:pt x="160011" y="84415"/>
                  </a:lnTo>
                  <a:lnTo>
                    <a:pt x="219713" y="63335"/>
                  </a:lnTo>
                  <a:lnTo>
                    <a:pt x="277327" y="38783"/>
                  </a:lnTo>
                  <a:lnTo>
                    <a:pt x="287966" y="34770"/>
                  </a:lnTo>
                  <a:lnTo>
                    <a:pt x="293953" y="36517"/>
                  </a:lnTo>
                  <a:lnTo>
                    <a:pt x="296840" y="42102"/>
                  </a:lnTo>
                  <a:lnTo>
                    <a:pt x="297867" y="101923"/>
                  </a:lnTo>
                  <a:lnTo>
                    <a:pt x="291359" y="155852"/>
                  </a:lnTo>
                  <a:lnTo>
                    <a:pt x="282777" y="215521"/>
                  </a:lnTo>
                  <a:lnTo>
                    <a:pt x="280068" y="260206"/>
                  </a:lnTo>
                  <a:lnTo>
                    <a:pt x="279401" y="28538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758540" y="5165324"/>
              <a:ext cx="457598" cy="503729"/>
            </a:xfrm>
            <a:custGeom>
              <a:avLst/>
              <a:gdLst/>
              <a:ahLst/>
              <a:cxnLst/>
              <a:rect l="0" t="0" r="0" b="0"/>
              <a:pathLst>
                <a:path w="457598" h="503729">
                  <a:moveTo>
                    <a:pt x="0" y="206478"/>
                  </a:moveTo>
                  <a:lnTo>
                    <a:pt x="13845" y="261861"/>
                  </a:lnTo>
                  <a:lnTo>
                    <a:pt x="29919" y="323210"/>
                  </a:lnTo>
                  <a:lnTo>
                    <a:pt x="48404" y="375682"/>
                  </a:lnTo>
                  <a:lnTo>
                    <a:pt x="64294" y="432429"/>
                  </a:lnTo>
                  <a:lnTo>
                    <a:pt x="71527" y="489816"/>
                  </a:lnTo>
                  <a:lnTo>
                    <a:pt x="74211" y="501479"/>
                  </a:lnTo>
                  <a:lnTo>
                    <a:pt x="76002" y="503728"/>
                  </a:lnTo>
                  <a:lnTo>
                    <a:pt x="77990" y="491490"/>
                  </a:lnTo>
                  <a:lnTo>
                    <a:pt x="79267" y="430660"/>
                  </a:lnTo>
                  <a:lnTo>
                    <a:pt x="79489" y="376433"/>
                  </a:lnTo>
                  <a:lnTo>
                    <a:pt x="82510" y="320327"/>
                  </a:lnTo>
                  <a:lnTo>
                    <a:pt x="93424" y="261143"/>
                  </a:lnTo>
                  <a:lnTo>
                    <a:pt x="109501" y="198489"/>
                  </a:lnTo>
                  <a:lnTo>
                    <a:pt x="125290" y="164319"/>
                  </a:lnTo>
                  <a:lnTo>
                    <a:pt x="171705" y="105591"/>
                  </a:lnTo>
                  <a:lnTo>
                    <a:pt x="220298" y="65017"/>
                  </a:lnTo>
                  <a:lnTo>
                    <a:pt x="277200" y="36162"/>
                  </a:lnTo>
                  <a:lnTo>
                    <a:pt x="331048" y="17748"/>
                  </a:lnTo>
                  <a:lnTo>
                    <a:pt x="388123" y="2032"/>
                  </a:lnTo>
                  <a:lnTo>
                    <a:pt x="423258" y="0"/>
                  </a:lnTo>
                  <a:lnTo>
                    <a:pt x="457597" y="752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7951002" y="5391697"/>
              <a:ext cx="155711" cy="210832"/>
            </a:xfrm>
            <a:custGeom>
              <a:avLst/>
              <a:gdLst/>
              <a:ahLst/>
              <a:cxnLst/>
              <a:rect l="0" t="0" r="0" b="0"/>
              <a:pathLst>
                <a:path w="155711" h="210832">
                  <a:moveTo>
                    <a:pt x="145762" y="0"/>
                  </a:moveTo>
                  <a:lnTo>
                    <a:pt x="124638" y="0"/>
                  </a:lnTo>
                  <a:lnTo>
                    <a:pt x="108373" y="5895"/>
                  </a:lnTo>
                  <a:lnTo>
                    <a:pt x="57244" y="35041"/>
                  </a:lnTo>
                  <a:lnTo>
                    <a:pt x="3488" y="74986"/>
                  </a:lnTo>
                  <a:lnTo>
                    <a:pt x="68" y="82045"/>
                  </a:lnTo>
                  <a:lnTo>
                    <a:pt x="0" y="88961"/>
                  </a:lnTo>
                  <a:lnTo>
                    <a:pt x="2164" y="95783"/>
                  </a:lnTo>
                  <a:lnTo>
                    <a:pt x="9133" y="101436"/>
                  </a:lnTo>
                  <a:lnTo>
                    <a:pt x="60028" y="118450"/>
                  </a:lnTo>
                  <a:lnTo>
                    <a:pt x="112739" y="132455"/>
                  </a:lnTo>
                  <a:lnTo>
                    <a:pt x="144819" y="142531"/>
                  </a:lnTo>
                  <a:lnTo>
                    <a:pt x="150660" y="149181"/>
                  </a:lnTo>
                  <a:lnTo>
                    <a:pt x="153449" y="158036"/>
                  </a:lnTo>
                  <a:lnTo>
                    <a:pt x="154202" y="168360"/>
                  </a:lnTo>
                  <a:lnTo>
                    <a:pt x="151389" y="177453"/>
                  </a:lnTo>
                  <a:lnTo>
                    <a:pt x="139420" y="193452"/>
                  </a:lnTo>
                  <a:lnTo>
                    <a:pt x="108759" y="209606"/>
                  </a:lnTo>
                  <a:lnTo>
                    <a:pt x="66392" y="210831"/>
                  </a:lnTo>
                  <a:lnTo>
                    <a:pt x="55268" y="206873"/>
                  </a:lnTo>
                  <a:lnTo>
                    <a:pt x="39961" y="193632"/>
                  </a:lnTo>
                  <a:lnTo>
                    <a:pt x="36542" y="185459"/>
                  </a:lnTo>
                  <a:lnTo>
                    <a:pt x="35691" y="167535"/>
                  </a:lnTo>
                  <a:lnTo>
                    <a:pt x="41426" y="138802"/>
                  </a:lnTo>
                  <a:lnTo>
                    <a:pt x="55915" y="119166"/>
                  </a:lnTo>
                  <a:lnTo>
                    <a:pt x="112002" y="63573"/>
                  </a:lnTo>
                  <a:lnTo>
                    <a:pt x="155710" y="2984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8245981" y="5351906"/>
              <a:ext cx="39792" cy="248696"/>
            </a:xfrm>
            <a:custGeom>
              <a:avLst/>
              <a:gdLst/>
              <a:ahLst/>
              <a:cxnLst/>
              <a:rect l="0" t="0" r="0" b="0"/>
              <a:pathLst>
                <a:path w="39792" h="248696">
                  <a:moveTo>
                    <a:pt x="39791" y="0"/>
                  </a:moveTo>
                  <a:lnTo>
                    <a:pt x="22584" y="63411"/>
                  </a:lnTo>
                  <a:lnTo>
                    <a:pt x="13413" y="119659"/>
                  </a:lnTo>
                  <a:lnTo>
                    <a:pt x="5124" y="182850"/>
                  </a:lnTo>
                  <a:lnTo>
                    <a:pt x="675" y="236967"/>
                  </a:lnTo>
                  <a:lnTo>
                    <a:pt x="0" y="24869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p:cNvGrpSpPr/>
          <p:nvPr/>
        </p:nvGrpSpPr>
        <p:grpSpPr>
          <a:xfrm>
            <a:off x="8616508" y="4447609"/>
            <a:ext cx="1241015" cy="680161"/>
            <a:chOff x="8616508" y="4447609"/>
            <a:chExt cx="1241015" cy="680161"/>
          </a:xfrm>
        </p:grpSpPr>
        <p:sp>
          <p:nvSpPr>
            <p:cNvPr id="81" name="Freeform 80"/>
            <p:cNvSpPr/>
            <p:nvPr/>
          </p:nvSpPr>
          <p:spPr>
            <a:xfrm>
              <a:off x="9340237" y="5003734"/>
              <a:ext cx="19897" cy="1"/>
            </a:xfrm>
            <a:custGeom>
              <a:avLst/>
              <a:gdLst/>
              <a:ahLst/>
              <a:cxnLst/>
              <a:rect l="0" t="0" r="0" b="0"/>
              <a:pathLst>
                <a:path w="19897" h="1">
                  <a:moveTo>
                    <a:pt x="19896" y="0"/>
                  </a:move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616508" y="4447609"/>
              <a:ext cx="1241015" cy="680161"/>
            </a:xfrm>
            <a:custGeom>
              <a:avLst/>
              <a:gdLst/>
              <a:ahLst/>
              <a:cxnLst/>
              <a:rect l="0" t="0" r="0" b="0"/>
              <a:pathLst>
                <a:path w="1241015" h="680161">
                  <a:moveTo>
                    <a:pt x="484982" y="58736"/>
                  </a:moveTo>
                  <a:lnTo>
                    <a:pt x="547930" y="50862"/>
                  </a:lnTo>
                  <a:lnTo>
                    <a:pt x="606427" y="49402"/>
                  </a:lnTo>
                  <a:lnTo>
                    <a:pt x="665802" y="54190"/>
                  </a:lnTo>
                  <a:lnTo>
                    <a:pt x="726943" y="60048"/>
                  </a:lnTo>
                  <a:lnTo>
                    <a:pt x="782740" y="77253"/>
                  </a:lnTo>
                  <a:lnTo>
                    <a:pt x="841618" y="91622"/>
                  </a:lnTo>
                  <a:lnTo>
                    <a:pt x="904230" y="119260"/>
                  </a:lnTo>
                  <a:lnTo>
                    <a:pt x="961355" y="152797"/>
                  </a:lnTo>
                  <a:lnTo>
                    <a:pt x="1020959" y="207245"/>
                  </a:lnTo>
                  <a:lnTo>
                    <a:pt x="1071636" y="268277"/>
                  </a:lnTo>
                  <a:lnTo>
                    <a:pt x="1093095" y="307556"/>
                  </a:lnTo>
                  <a:lnTo>
                    <a:pt x="1099182" y="353154"/>
                  </a:lnTo>
                  <a:lnTo>
                    <a:pt x="1093296" y="404150"/>
                  </a:lnTo>
                  <a:lnTo>
                    <a:pt x="1078543" y="446154"/>
                  </a:lnTo>
                  <a:lnTo>
                    <a:pt x="1066010" y="465247"/>
                  </a:lnTo>
                  <a:lnTo>
                    <a:pt x="1010592" y="516129"/>
                  </a:lnTo>
                  <a:lnTo>
                    <a:pt x="958553" y="548429"/>
                  </a:lnTo>
                  <a:lnTo>
                    <a:pt x="911574" y="570793"/>
                  </a:lnTo>
                  <a:lnTo>
                    <a:pt x="862654" y="590314"/>
                  </a:lnTo>
                  <a:lnTo>
                    <a:pt x="810210" y="611204"/>
                  </a:lnTo>
                  <a:lnTo>
                    <a:pt x="752669" y="627342"/>
                  </a:lnTo>
                  <a:lnTo>
                    <a:pt x="693618" y="643176"/>
                  </a:lnTo>
                  <a:lnTo>
                    <a:pt x="634120" y="654868"/>
                  </a:lnTo>
                  <a:lnTo>
                    <a:pt x="574488" y="665333"/>
                  </a:lnTo>
                  <a:lnTo>
                    <a:pt x="514818" y="672486"/>
                  </a:lnTo>
                  <a:lnTo>
                    <a:pt x="458084" y="677553"/>
                  </a:lnTo>
                  <a:lnTo>
                    <a:pt x="406272" y="680160"/>
                  </a:lnTo>
                  <a:lnTo>
                    <a:pt x="355920" y="676879"/>
                  </a:lnTo>
                  <a:lnTo>
                    <a:pt x="305999" y="672960"/>
                  </a:lnTo>
                  <a:lnTo>
                    <a:pt x="244899" y="661733"/>
                  </a:lnTo>
                  <a:lnTo>
                    <a:pt x="190256" y="640930"/>
                  </a:lnTo>
                  <a:lnTo>
                    <a:pt x="128878" y="614275"/>
                  </a:lnTo>
                  <a:lnTo>
                    <a:pt x="67353" y="570345"/>
                  </a:lnTo>
                  <a:lnTo>
                    <a:pt x="42665" y="544496"/>
                  </a:lnTo>
                  <a:lnTo>
                    <a:pt x="18575" y="496217"/>
                  </a:lnTo>
                  <a:lnTo>
                    <a:pt x="2112" y="445565"/>
                  </a:lnTo>
                  <a:lnTo>
                    <a:pt x="0" y="408905"/>
                  </a:lnTo>
                  <a:lnTo>
                    <a:pt x="11565" y="349013"/>
                  </a:lnTo>
                  <a:lnTo>
                    <a:pt x="38306" y="289844"/>
                  </a:lnTo>
                  <a:lnTo>
                    <a:pt x="71725" y="231264"/>
                  </a:lnTo>
                  <a:lnTo>
                    <a:pt x="128367" y="168461"/>
                  </a:lnTo>
                  <a:lnTo>
                    <a:pt x="190499" y="118462"/>
                  </a:lnTo>
                  <a:lnTo>
                    <a:pt x="244150" y="86581"/>
                  </a:lnTo>
                  <a:lnTo>
                    <a:pt x="306820" y="58996"/>
                  </a:lnTo>
                  <a:lnTo>
                    <a:pt x="358874" y="38918"/>
                  </a:lnTo>
                  <a:lnTo>
                    <a:pt x="416300" y="21915"/>
                  </a:lnTo>
                  <a:lnTo>
                    <a:pt x="475317" y="9877"/>
                  </a:lnTo>
                  <a:lnTo>
                    <a:pt x="534805" y="2257"/>
                  </a:lnTo>
                  <a:lnTo>
                    <a:pt x="597380" y="0"/>
                  </a:lnTo>
                  <a:lnTo>
                    <a:pt x="642152" y="577"/>
                  </a:lnTo>
                  <a:lnTo>
                    <a:pt x="687840" y="4518"/>
                  </a:lnTo>
                  <a:lnTo>
                    <a:pt x="733938" y="9953"/>
                  </a:lnTo>
                  <a:lnTo>
                    <a:pt x="780215" y="17159"/>
                  </a:lnTo>
                  <a:lnTo>
                    <a:pt x="826574" y="27731"/>
                  </a:lnTo>
                  <a:lnTo>
                    <a:pt x="872969" y="39797"/>
                  </a:lnTo>
                  <a:lnTo>
                    <a:pt x="918274" y="53634"/>
                  </a:lnTo>
                  <a:lnTo>
                    <a:pt x="981064" y="80067"/>
                  </a:lnTo>
                  <a:lnTo>
                    <a:pt x="1041671" y="108900"/>
                  </a:lnTo>
                  <a:lnTo>
                    <a:pt x="1099419" y="139549"/>
                  </a:lnTo>
                  <a:lnTo>
                    <a:pt x="1159661" y="186008"/>
                  </a:lnTo>
                  <a:lnTo>
                    <a:pt x="1217364" y="236421"/>
                  </a:lnTo>
                  <a:lnTo>
                    <a:pt x="1241014" y="26763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Freeform 83"/>
          <p:cNvSpPr/>
          <p:nvPr/>
        </p:nvSpPr>
        <p:spPr>
          <a:xfrm>
            <a:off x="4708730" y="4695353"/>
            <a:ext cx="1251684" cy="770564"/>
          </a:xfrm>
          <a:custGeom>
            <a:avLst/>
            <a:gdLst/>
            <a:ahLst/>
            <a:cxnLst/>
            <a:rect l="0" t="0" r="0" b="0"/>
            <a:pathLst>
              <a:path w="1251684" h="770564">
                <a:moveTo>
                  <a:pt x="383804" y="79582"/>
                </a:moveTo>
                <a:lnTo>
                  <a:pt x="419216" y="71708"/>
                </a:lnTo>
                <a:lnTo>
                  <a:pt x="478364" y="64763"/>
                </a:lnTo>
                <a:lnTo>
                  <a:pt x="529231" y="55909"/>
                </a:lnTo>
                <a:lnTo>
                  <a:pt x="584584" y="51567"/>
                </a:lnTo>
                <a:lnTo>
                  <a:pt x="626309" y="50551"/>
                </a:lnTo>
                <a:lnTo>
                  <a:pt x="670644" y="51205"/>
                </a:lnTo>
                <a:lnTo>
                  <a:pt x="716139" y="55180"/>
                </a:lnTo>
                <a:lnTo>
                  <a:pt x="765098" y="60631"/>
                </a:lnTo>
                <a:lnTo>
                  <a:pt x="815226" y="67843"/>
                </a:lnTo>
                <a:lnTo>
                  <a:pt x="863297" y="78418"/>
                </a:lnTo>
                <a:lnTo>
                  <a:pt x="907504" y="90486"/>
                </a:lnTo>
                <a:lnTo>
                  <a:pt x="969677" y="112656"/>
                </a:lnTo>
                <a:lnTo>
                  <a:pt x="1030100" y="140226"/>
                </a:lnTo>
                <a:lnTo>
                  <a:pt x="1087057" y="169395"/>
                </a:lnTo>
                <a:lnTo>
                  <a:pt x="1150534" y="214240"/>
                </a:lnTo>
                <a:lnTo>
                  <a:pt x="1213185" y="270930"/>
                </a:lnTo>
                <a:lnTo>
                  <a:pt x="1234519" y="309074"/>
                </a:lnTo>
                <a:lnTo>
                  <a:pt x="1251630" y="366854"/>
                </a:lnTo>
                <a:lnTo>
                  <a:pt x="1251683" y="409832"/>
                </a:lnTo>
                <a:lnTo>
                  <a:pt x="1239417" y="450568"/>
                </a:lnTo>
                <a:lnTo>
                  <a:pt x="1206420" y="503942"/>
                </a:lnTo>
                <a:lnTo>
                  <a:pt x="1155526" y="557060"/>
                </a:lnTo>
                <a:lnTo>
                  <a:pt x="1105799" y="593914"/>
                </a:lnTo>
                <a:lnTo>
                  <a:pt x="1046116" y="628782"/>
                </a:lnTo>
                <a:lnTo>
                  <a:pt x="1002021" y="651948"/>
                </a:lnTo>
                <a:lnTo>
                  <a:pt x="956632" y="669612"/>
                </a:lnTo>
                <a:lnTo>
                  <a:pt x="907722" y="687779"/>
                </a:lnTo>
                <a:lnTo>
                  <a:pt x="856509" y="705801"/>
                </a:lnTo>
                <a:lnTo>
                  <a:pt x="804272" y="721180"/>
                </a:lnTo>
                <a:lnTo>
                  <a:pt x="751581" y="735383"/>
                </a:lnTo>
                <a:lnTo>
                  <a:pt x="698688" y="747960"/>
                </a:lnTo>
                <a:lnTo>
                  <a:pt x="645705" y="757233"/>
                </a:lnTo>
                <a:lnTo>
                  <a:pt x="595630" y="762092"/>
                </a:lnTo>
                <a:lnTo>
                  <a:pt x="546478" y="765357"/>
                </a:lnTo>
                <a:lnTo>
                  <a:pt x="495158" y="770492"/>
                </a:lnTo>
                <a:lnTo>
                  <a:pt x="445822" y="770563"/>
                </a:lnTo>
                <a:lnTo>
                  <a:pt x="398104" y="766911"/>
                </a:lnTo>
                <a:lnTo>
                  <a:pt x="351106" y="761603"/>
                </a:lnTo>
                <a:lnTo>
                  <a:pt x="307374" y="752613"/>
                </a:lnTo>
                <a:lnTo>
                  <a:pt x="248417" y="735123"/>
                </a:lnTo>
                <a:lnTo>
                  <a:pt x="195946" y="712992"/>
                </a:lnTo>
                <a:lnTo>
                  <a:pt x="133986" y="675807"/>
                </a:lnTo>
                <a:lnTo>
                  <a:pt x="80277" y="629694"/>
                </a:lnTo>
                <a:lnTo>
                  <a:pt x="39538" y="584561"/>
                </a:lnTo>
                <a:lnTo>
                  <a:pt x="9876" y="533398"/>
                </a:lnTo>
                <a:lnTo>
                  <a:pt x="0" y="488654"/>
                </a:lnTo>
                <a:lnTo>
                  <a:pt x="2354" y="440395"/>
                </a:lnTo>
                <a:lnTo>
                  <a:pt x="14157" y="381413"/>
                </a:lnTo>
                <a:lnTo>
                  <a:pt x="31602" y="333950"/>
                </a:lnTo>
                <a:lnTo>
                  <a:pt x="69592" y="271348"/>
                </a:lnTo>
                <a:lnTo>
                  <a:pt x="124624" y="216079"/>
                </a:lnTo>
                <a:lnTo>
                  <a:pt x="177689" y="175905"/>
                </a:lnTo>
                <a:lnTo>
                  <a:pt x="230132" y="136001"/>
                </a:lnTo>
                <a:lnTo>
                  <a:pt x="291235" y="101457"/>
                </a:lnTo>
                <a:lnTo>
                  <a:pt x="335662" y="80461"/>
                </a:lnTo>
                <a:lnTo>
                  <a:pt x="382303" y="61182"/>
                </a:lnTo>
                <a:lnTo>
                  <a:pt x="432507" y="45246"/>
                </a:lnTo>
                <a:lnTo>
                  <a:pt x="484296" y="33741"/>
                </a:lnTo>
                <a:lnTo>
                  <a:pt x="537893" y="24943"/>
                </a:lnTo>
                <a:lnTo>
                  <a:pt x="594873" y="17349"/>
                </a:lnTo>
                <a:lnTo>
                  <a:pt x="653357" y="13237"/>
                </a:lnTo>
                <a:lnTo>
                  <a:pt x="710298" y="10304"/>
                </a:lnTo>
                <a:lnTo>
                  <a:pt x="761396" y="5316"/>
                </a:lnTo>
                <a:lnTo>
                  <a:pt x="823100" y="1575"/>
                </a:lnTo>
                <a:lnTo>
                  <a:pt x="86129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5" name="Group 94"/>
          <p:cNvGrpSpPr/>
          <p:nvPr/>
        </p:nvGrpSpPr>
        <p:grpSpPr>
          <a:xfrm>
            <a:off x="232981" y="4351418"/>
            <a:ext cx="2945228" cy="881116"/>
            <a:chOff x="232981" y="4351418"/>
            <a:chExt cx="2945228" cy="881116"/>
          </a:xfrm>
        </p:grpSpPr>
        <p:sp>
          <p:nvSpPr>
            <p:cNvPr id="85" name="Freeform 84"/>
            <p:cNvSpPr/>
            <p:nvPr/>
          </p:nvSpPr>
          <p:spPr>
            <a:xfrm>
              <a:off x="232981" y="4705300"/>
              <a:ext cx="433688" cy="527234"/>
            </a:xfrm>
            <a:custGeom>
              <a:avLst/>
              <a:gdLst/>
              <a:ahLst/>
              <a:cxnLst/>
              <a:rect l="0" t="0" r="0" b="0"/>
              <a:pathLst>
                <a:path w="433688" h="527234">
                  <a:moveTo>
                    <a:pt x="194044" y="0"/>
                  </a:moveTo>
                  <a:lnTo>
                    <a:pt x="136529" y="49642"/>
                  </a:lnTo>
                  <a:lnTo>
                    <a:pt x="74727" y="112371"/>
                  </a:lnTo>
                  <a:lnTo>
                    <a:pt x="37832" y="169371"/>
                  </a:lnTo>
                  <a:lnTo>
                    <a:pt x="10317" y="231770"/>
                  </a:lnTo>
                  <a:lnTo>
                    <a:pt x="0" y="290883"/>
                  </a:lnTo>
                  <a:lnTo>
                    <a:pt x="6662" y="351717"/>
                  </a:lnTo>
                  <a:lnTo>
                    <a:pt x="22935" y="405911"/>
                  </a:lnTo>
                  <a:lnTo>
                    <a:pt x="64994" y="457290"/>
                  </a:lnTo>
                  <a:lnTo>
                    <a:pt x="96585" y="484065"/>
                  </a:lnTo>
                  <a:lnTo>
                    <a:pt x="125008" y="498722"/>
                  </a:lnTo>
                  <a:lnTo>
                    <a:pt x="185934" y="505635"/>
                  </a:lnTo>
                  <a:lnTo>
                    <a:pt x="248731" y="504054"/>
                  </a:lnTo>
                  <a:lnTo>
                    <a:pt x="284668" y="497036"/>
                  </a:lnTo>
                  <a:lnTo>
                    <a:pt x="346875" y="471406"/>
                  </a:lnTo>
                  <a:lnTo>
                    <a:pt x="378228" y="455794"/>
                  </a:lnTo>
                  <a:lnTo>
                    <a:pt x="413907" y="425433"/>
                  </a:lnTo>
                  <a:lnTo>
                    <a:pt x="432477" y="397224"/>
                  </a:lnTo>
                  <a:lnTo>
                    <a:pt x="433687" y="387505"/>
                  </a:lnTo>
                  <a:lnTo>
                    <a:pt x="429136" y="367864"/>
                  </a:lnTo>
                  <a:lnTo>
                    <a:pt x="422617" y="360195"/>
                  </a:lnTo>
                  <a:lnTo>
                    <a:pt x="403584" y="348726"/>
                  </a:lnTo>
                  <a:lnTo>
                    <a:pt x="383335" y="345840"/>
                  </a:lnTo>
                  <a:lnTo>
                    <a:pt x="343317" y="352993"/>
                  </a:lnTo>
                  <a:lnTo>
                    <a:pt x="318715" y="367163"/>
                  </a:lnTo>
                  <a:lnTo>
                    <a:pt x="277116" y="418601"/>
                  </a:lnTo>
                  <a:lnTo>
                    <a:pt x="262379" y="447886"/>
                  </a:lnTo>
                  <a:lnTo>
                    <a:pt x="256293" y="482845"/>
                  </a:lnTo>
                  <a:lnTo>
                    <a:pt x="259771" y="515923"/>
                  </a:lnTo>
                  <a:lnTo>
                    <a:pt x="264389" y="521903"/>
                  </a:lnTo>
                  <a:lnTo>
                    <a:pt x="270784" y="524785"/>
                  </a:lnTo>
                  <a:lnTo>
                    <a:pt x="293522" y="5272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013944" y="4677386"/>
              <a:ext cx="342931" cy="465618"/>
            </a:xfrm>
            <a:custGeom>
              <a:avLst/>
              <a:gdLst/>
              <a:ahLst/>
              <a:cxnLst/>
              <a:rect l="0" t="0" r="0" b="0"/>
              <a:pathLst>
                <a:path w="342931" h="465618">
                  <a:moveTo>
                    <a:pt x="0" y="67705"/>
                  </a:moveTo>
                  <a:lnTo>
                    <a:pt x="41538" y="45295"/>
                  </a:lnTo>
                  <a:lnTo>
                    <a:pt x="101542" y="32494"/>
                  </a:lnTo>
                  <a:lnTo>
                    <a:pt x="155315" y="25871"/>
                  </a:lnTo>
                  <a:lnTo>
                    <a:pt x="208757" y="14247"/>
                  </a:lnTo>
                  <a:lnTo>
                    <a:pt x="271427" y="2412"/>
                  </a:lnTo>
                  <a:lnTo>
                    <a:pt x="300063" y="0"/>
                  </a:lnTo>
                  <a:lnTo>
                    <a:pt x="321632" y="4824"/>
                  </a:lnTo>
                  <a:lnTo>
                    <a:pt x="330479" y="9205"/>
                  </a:lnTo>
                  <a:lnTo>
                    <a:pt x="336377" y="17652"/>
                  </a:lnTo>
                  <a:lnTo>
                    <a:pt x="342930" y="41775"/>
                  </a:lnTo>
                  <a:lnTo>
                    <a:pt x="341338" y="81146"/>
                  </a:lnTo>
                  <a:lnTo>
                    <a:pt x="327814" y="142385"/>
                  </a:lnTo>
                  <a:lnTo>
                    <a:pt x="314922" y="194093"/>
                  </a:lnTo>
                  <a:lnTo>
                    <a:pt x="298422" y="254253"/>
                  </a:lnTo>
                  <a:lnTo>
                    <a:pt x="281852" y="308339"/>
                  </a:lnTo>
                  <a:lnTo>
                    <a:pt x="268590" y="367822"/>
                  </a:lnTo>
                  <a:lnTo>
                    <a:pt x="255695" y="410482"/>
                  </a:lnTo>
                  <a:lnTo>
                    <a:pt x="243769" y="441175"/>
                  </a:lnTo>
                  <a:lnTo>
                    <a:pt x="238747" y="46561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651884" y="4566851"/>
              <a:ext cx="426474" cy="440507"/>
            </a:xfrm>
            <a:custGeom>
              <a:avLst/>
              <a:gdLst/>
              <a:ahLst/>
              <a:cxnLst/>
              <a:rect l="0" t="0" r="0" b="0"/>
              <a:pathLst>
                <a:path w="426474" h="440507">
                  <a:moveTo>
                    <a:pt x="366786" y="19076"/>
                  </a:moveTo>
                  <a:lnTo>
                    <a:pt x="345662" y="8514"/>
                  </a:lnTo>
                  <a:lnTo>
                    <a:pt x="300840" y="1946"/>
                  </a:lnTo>
                  <a:lnTo>
                    <a:pt x="240277" y="0"/>
                  </a:lnTo>
                  <a:lnTo>
                    <a:pt x="189173" y="4704"/>
                  </a:lnTo>
                  <a:lnTo>
                    <a:pt x="132296" y="9360"/>
                  </a:lnTo>
                  <a:lnTo>
                    <a:pt x="70442" y="22859"/>
                  </a:lnTo>
                  <a:lnTo>
                    <a:pt x="8849" y="47609"/>
                  </a:lnTo>
                  <a:lnTo>
                    <a:pt x="3262" y="54678"/>
                  </a:lnTo>
                  <a:lnTo>
                    <a:pt x="642" y="62706"/>
                  </a:lnTo>
                  <a:lnTo>
                    <a:pt x="0" y="71374"/>
                  </a:lnTo>
                  <a:lnTo>
                    <a:pt x="5183" y="86901"/>
                  </a:lnTo>
                  <a:lnTo>
                    <a:pt x="15961" y="101169"/>
                  </a:lnTo>
                  <a:lnTo>
                    <a:pt x="40671" y="120526"/>
                  </a:lnTo>
                  <a:lnTo>
                    <a:pt x="93814" y="146433"/>
                  </a:lnTo>
                  <a:lnTo>
                    <a:pt x="145063" y="171876"/>
                  </a:lnTo>
                  <a:lnTo>
                    <a:pt x="197762" y="201136"/>
                  </a:lnTo>
                  <a:lnTo>
                    <a:pt x="250746" y="233239"/>
                  </a:lnTo>
                  <a:lnTo>
                    <a:pt x="306228" y="275464"/>
                  </a:lnTo>
                  <a:lnTo>
                    <a:pt x="333737" y="299893"/>
                  </a:lnTo>
                  <a:lnTo>
                    <a:pt x="362837" y="343136"/>
                  </a:lnTo>
                  <a:lnTo>
                    <a:pt x="367610" y="365374"/>
                  </a:lnTo>
                  <a:lnTo>
                    <a:pt x="364942" y="386311"/>
                  </a:lnTo>
                  <a:lnTo>
                    <a:pt x="356387" y="406669"/>
                  </a:lnTo>
                  <a:lnTo>
                    <a:pt x="339321" y="420876"/>
                  </a:lnTo>
                  <a:lnTo>
                    <a:pt x="298962" y="435087"/>
                  </a:lnTo>
                  <a:lnTo>
                    <a:pt x="265902" y="440506"/>
                  </a:lnTo>
                  <a:lnTo>
                    <a:pt x="223539" y="436237"/>
                  </a:lnTo>
                  <a:lnTo>
                    <a:pt x="200327" y="427016"/>
                  </a:lnTo>
                  <a:lnTo>
                    <a:pt x="173897" y="404116"/>
                  </a:lnTo>
                  <a:lnTo>
                    <a:pt x="165000" y="382897"/>
                  </a:lnTo>
                  <a:lnTo>
                    <a:pt x="159289" y="327969"/>
                  </a:lnTo>
                  <a:lnTo>
                    <a:pt x="167350" y="302263"/>
                  </a:lnTo>
                  <a:lnTo>
                    <a:pt x="208868" y="241650"/>
                  </a:lnTo>
                  <a:lnTo>
                    <a:pt x="238940" y="210292"/>
                  </a:lnTo>
                  <a:lnTo>
                    <a:pt x="301098" y="167055"/>
                  </a:lnTo>
                  <a:lnTo>
                    <a:pt x="356048" y="140033"/>
                  </a:lnTo>
                  <a:lnTo>
                    <a:pt x="410561" y="121640"/>
                  </a:lnTo>
                  <a:lnTo>
                    <a:pt x="426473" y="11855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725271" y="4351418"/>
              <a:ext cx="452938" cy="781638"/>
            </a:xfrm>
            <a:custGeom>
              <a:avLst/>
              <a:gdLst/>
              <a:ahLst/>
              <a:cxnLst/>
              <a:rect l="0" t="0" r="0" b="0"/>
              <a:pathLst>
                <a:path w="452938" h="781638">
                  <a:moveTo>
                    <a:pt x="318020" y="115136"/>
                  </a:moveTo>
                  <a:lnTo>
                    <a:pt x="323752" y="84474"/>
                  </a:lnTo>
                  <a:lnTo>
                    <a:pt x="321304" y="65033"/>
                  </a:lnTo>
                  <a:lnTo>
                    <a:pt x="314683" y="56312"/>
                  </a:lnTo>
                  <a:lnTo>
                    <a:pt x="292589" y="40726"/>
                  </a:lnTo>
                  <a:lnTo>
                    <a:pt x="238517" y="24805"/>
                  </a:lnTo>
                  <a:lnTo>
                    <a:pt x="189337" y="18368"/>
                  </a:lnTo>
                  <a:lnTo>
                    <a:pt x="133109" y="24135"/>
                  </a:lnTo>
                  <a:lnTo>
                    <a:pt x="82375" y="38865"/>
                  </a:lnTo>
                  <a:lnTo>
                    <a:pt x="34814" y="68016"/>
                  </a:lnTo>
                  <a:lnTo>
                    <a:pt x="6537" y="101297"/>
                  </a:lnTo>
                  <a:lnTo>
                    <a:pt x="155" y="129250"/>
                  </a:lnTo>
                  <a:lnTo>
                    <a:pt x="0" y="144441"/>
                  </a:lnTo>
                  <a:lnTo>
                    <a:pt x="5424" y="155673"/>
                  </a:lnTo>
                  <a:lnTo>
                    <a:pt x="26188" y="171101"/>
                  </a:lnTo>
                  <a:lnTo>
                    <a:pt x="74229" y="186001"/>
                  </a:lnTo>
                  <a:lnTo>
                    <a:pt x="119904" y="186854"/>
                  </a:lnTo>
                  <a:lnTo>
                    <a:pt x="180499" y="174224"/>
                  </a:lnTo>
                  <a:lnTo>
                    <a:pt x="238464" y="157058"/>
                  </a:lnTo>
                  <a:lnTo>
                    <a:pt x="296600" y="127807"/>
                  </a:lnTo>
                  <a:lnTo>
                    <a:pt x="357539" y="81942"/>
                  </a:lnTo>
                  <a:lnTo>
                    <a:pt x="419323" y="23639"/>
                  </a:lnTo>
                  <a:lnTo>
                    <a:pt x="442602" y="461"/>
                  </a:lnTo>
                  <a:lnTo>
                    <a:pt x="447497" y="0"/>
                  </a:lnTo>
                  <a:lnTo>
                    <a:pt x="450761" y="4114"/>
                  </a:lnTo>
                  <a:lnTo>
                    <a:pt x="452937" y="11278"/>
                  </a:lnTo>
                  <a:lnTo>
                    <a:pt x="452408" y="28080"/>
                  </a:lnTo>
                  <a:lnTo>
                    <a:pt x="443061" y="87009"/>
                  </a:lnTo>
                  <a:lnTo>
                    <a:pt x="430572" y="150435"/>
                  </a:lnTo>
                  <a:lnTo>
                    <a:pt x="420758" y="198668"/>
                  </a:lnTo>
                  <a:lnTo>
                    <a:pt x="410850" y="249066"/>
                  </a:lnTo>
                  <a:lnTo>
                    <a:pt x="400914" y="305509"/>
                  </a:lnTo>
                  <a:lnTo>
                    <a:pt x="390969" y="363130"/>
                  </a:lnTo>
                  <a:lnTo>
                    <a:pt x="381023" y="415695"/>
                  </a:lnTo>
                  <a:lnTo>
                    <a:pt x="372180" y="466271"/>
                  </a:lnTo>
                  <a:lnTo>
                    <a:pt x="369069" y="516258"/>
                  </a:lnTo>
                  <a:lnTo>
                    <a:pt x="368147" y="566071"/>
                  </a:lnTo>
                  <a:lnTo>
                    <a:pt x="367836" y="629467"/>
                  </a:lnTo>
                  <a:lnTo>
                    <a:pt x="367774" y="684892"/>
                  </a:lnTo>
                  <a:lnTo>
                    <a:pt x="367764" y="735655"/>
                  </a:lnTo>
                  <a:lnTo>
                    <a:pt x="367759" y="78163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476799" y="4685405"/>
              <a:ext cx="29313" cy="417808"/>
            </a:xfrm>
            <a:custGeom>
              <a:avLst/>
              <a:gdLst/>
              <a:ahLst/>
              <a:cxnLst/>
              <a:rect l="0" t="0" r="0" b="0"/>
              <a:pathLst>
                <a:path w="29313" h="417808">
                  <a:moveTo>
                    <a:pt x="19365" y="0"/>
                  </a:moveTo>
                  <a:lnTo>
                    <a:pt x="5518" y="57380"/>
                  </a:lnTo>
                  <a:lnTo>
                    <a:pt x="1261" y="116970"/>
                  </a:lnTo>
                  <a:lnTo>
                    <a:pt x="0" y="167786"/>
                  </a:lnTo>
                  <a:lnTo>
                    <a:pt x="679" y="227882"/>
                  </a:lnTo>
                  <a:lnTo>
                    <a:pt x="6336" y="287722"/>
                  </a:lnTo>
                  <a:lnTo>
                    <a:pt x="9609" y="345735"/>
                  </a:lnTo>
                  <a:lnTo>
                    <a:pt x="20058" y="397225"/>
                  </a:lnTo>
                  <a:lnTo>
                    <a:pt x="29312" y="41780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317104" y="4898975"/>
              <a:ext cx="258643" cy="45073"/>
            </a:xfrm>
            <a:custGeom>
              <a:avLst/>
              <a:gdLst/>
              <a:ahLst/>
              <a:cxnLst/>
              <a:rect l="0" t="0" r="0" b="0"/>
              <a:pathLst>
                <a:path w="258643" h="45073">
                  <a:moveTo>
                    <a:pt x="0" y="5281"/>
                  </a:moveTo>
                  <a:lnTo>
                    <a:pt x="15842" y="0"/>
                  </a:lnTo>
                  <a:lnTo>
                    <a:pt x="32463" y="355"/>
                  </a:lnTo>
                  <a:lnTo>
                    <a:pt x="86763" y="5738"/>
                  </a:lnTo>
                  <a:lnTo>
                    <a:pt x="144185" y="19041"/>
                  </a:lnTo>
                  <a:lnTo>
                    <a:pt x="206166" y="27316"/>
                  </a:lnTo>
                  <a:lnTo>
                    <a:pt x="258642" y="4507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1511369" y="4924151"/>
              <a:ext cx="9913" cy="278539"/>
            </a:xfrm>
            <a:custGeom>
              <a:avLst/>
              <a:gdLst/>
              <a:ahLst/>
              <a:cxnLst/>
              <a:rect l="0" t="0" r="0" b="0"/>
              <a:pathLst>
                <a:path w="9913" h="278539">
                  <a:moveTo>
                    <a:pt x="9912" y="0"/>
                  </a:moveTo>
                  <a:lnTo>
                    <a:pt x="2038" y="54106"/>
                  </a:lnTo>
                  <a:lnTo>
                    <a:pt x="579" y="103720"/>
                  </a:lnTo>
                  <a:lnTo>
                    <a:pt x="146" y="154527"/>
                  </a:lnTo>
                  <a:lnTo>
                    <a:pt x="0" y="211304"/>
                  </a:lnTo>
                  <a:lnTo>
                    <a:pt x="7843" y="266628"/>
                  </a:lnTo>
                  <a:lnTo>
                    <a:pt x="9912" y="27853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401908" y="5063420"/>
              <a:ext cx="139269" cy="19897"/>
            </a:xfrm>
            <a:custGeom>
              <a:avLst/>
              <a:gdLst/>
              <a:ahLst/>
              <a:cxnLst/>
              <a:rect l="0" t="0" r="0" b="0"/>
              <a:pathLst>
                <a:path w="139269" h="19897">
                  <a:moveTo>
                    <a:pt x="0" y="19896"/>
                  </a:moveTo>
                  <a:lnTo>
                    <a:pt x="59950" y="4033"/>
                  </a:lnTo>
                  <a:lnTo>
                    <a:pt x="111893" y="797"/>
                  </a:lnTo>
                  <a:lnTo>
                    <a:pt x="139268"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798204" y="4963943"/>
              <a:ext cx="14509" cy="238747"/>
            </a:xfrm>
            <a:custGeom>
              <a:avLst/>
              <a:gdLst/>
              <a:ahLst/>
              <a:cxnLst/>
              <a:rect l="0" t="0" r="0" b="0"/>
              <a:pathLst>
                <a:path w="14509" h="238747">
                  <a:moveTo>
                    <a:pt x="6837" y="0"/>
                  </a:moveTo>
                  <a:lnTo>
                    <a:pt x="0" y="27141"/>
                  </a:lnTo>
                  <a:lnTo>
                    <a:pt x="451" y="89978"/>
                  </a:lnTo>
                  <a:lnTo>
                    <a:pt x="10856" y="150656"/>
                  </a:lnTo>
                  <a:lnTo>
                    <a:pt x="14508" y="203006"/>
                  </a:lnTo>
                  <a:lnTo>
                    <a:pt x="6837" y="23874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65772" y="5063420"/>
              <a:ext cx="179061" cy="19897"/>
            </a:xfrm>
            <a:custGeom>
              <a:avLst/>
              <a:gdLst/>
              <a:ahLst/>
              <a:cxnLst/>
              <a:rect l="0" t="0" r="0" b="0"/>
              <a:pathLst>
                <a:path w="179061" h="19897">
                  <a:moveTo>
                    <a:pt x="179060" y="0"/>
                  </a:moveTo>
                  <a:lnTo>
                    <a:pt x="118395" y="0"/>
                  </a:lnTo>
                  <a:lnTo>
                    <a:pt x="64570" y="7943"/>
                  </a:lnTo>
                  <a:lnTo>
                    <a:pt x="23807" y="17207"/>
                  </a:lnTo>
                  <a:lnTo>
                    <a:pt x="0" y="1989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Freeform 95"/>
          <p:cNvSpPr/>
          <p:nvPr/>
        </p:nvSpPr>
        <p:spPr>
          <a:xfrm>
            <a:off x="190820" y="5334712"/>
            <a:ext cx="2819918" cy="444058"/>
          </a:xfrm>
          <a:custGeom>
            <a:avLst/>
            <a:gdLst/>
            <a:ahLst/>
            <a:cxnLst/>
            <a:rect l="0" t="0" r="0" b="0"/>
            <a:pathLst>
              <a:path w="2819918" h="444058">
                <a:moveTo>
                  <a:pt x="2782837" y="17194"/>
                </a:moveTo>
                <a:lnTo>
                  <a:pt x="2777556" y="1351"/>
                </a:lnTo>
                <a:lnTo>
                  <a:pt x="2778211" y="0"/>
                </a:lnTo>
                <a:lnTo>
                  <a:pt x="2784834" y="7342"/>
                </a:lnTo>
                <a:lnTo>
                  <a:pt x="2810432" y="64107"/>
                </a:lnTo>
                <a:lnTo>
                  <a:pt x="2817208" y="87783"/>
                </a:lnTo>
                <a:lnTo>
                  <a:pt x="2819917" y="129973"/>
                </a:lnTo>
                <a:lnTo>
                  <a:pt x="2816633" y="153532"/>
                </a:lnTo>
                <a:lnTo>
                  <a:pt x="2805595" y="172108"/>
                </a:lnTo>
                <a:lnTo>
                  <a:pt x="2798009" y="180157"/>
                </a:lnTo>
                <a:lnTo>
                  <a:pt x="2760928" y="196766"/>
                </a:lnTo>
                <a:lnTo>
                  <a:pt x="2704377" y="203406"/>
                </a:lnTo>
                <a:lnTo>
                  <a:pt x="2654462" y="200093"/>
                </a:lnTo>
                <a:lnTo>
                  <a:pt x="2606391" y="197392"/>
                </a:lnTo>
                <a:lnTo>
                  <a:pt x="2551865" y="191310"/>
                </a:lnTo>
                <a:lnTo>
                  <a:pt x="2493708" y="187789"/>
                </a:lnTo>
                <a:lnTo>
                  <a:pt x="2451327" y="184018"/>
                </a:lnTo>
                <a:lnTo>
                  <a:pt x="2406700" y="179763"/>
                </a:lnTo>
                <a:lnTo>
                  <a:pt x="2361076" y="177872"/>
                </a:lnTo>
                <a:lnTo>
                  <a:pt x="2309112" y="177031"/>
                </a:lnTo>
                <a:lnTo>
                  <a:pt x="2253964" y="176657"/>
                </a:lnTo>
                <a:lnTo>
                  <a:pt x="2199978" y="176492"/>
                </a:lnTo>
                <a:lnTo>
                  <a:pt x="2143562" y="179365"/>
                </a:lnTo>
                <a:lnTo>
                  <a:pt x="2085329" y="184327"/>
                </a:lnTo>
                <a:lnTo>
                  <a:pt x="2026289" y="190216"/>
                </a:lnTo>
                <a:lnTo>
                  <a:pt x="1994407" y="193334"/>
                </a:lnTo>
                <a:lnTo>
                  <a:pt x="1960994" y="196518"/>
                </a:lnTo>
                <a:lnTo>
                  <a:pt x="1926561" y="199746"/>
                </a:lnTo>
                <a:lnTo>
                  <a:pt x="1892552" y="204109"/>
                </a:lnTo>
                <a:lnTo>
                  <a:pt x="1858826" y="209228"/>
                </a:lnTo>
                <a:lnTo>
                  <a:pt x="1825289" y="214851"/>
                </a:lnTo>
                <a:lnTo>
                  <a:pt x="1790773" y="220810"/>
                </a:lnTo>
                <a:lnTo>
                  <a:pt x="1755604" y="226994"/>
                </a:lnTo>
                <a:lnTo>
                  <a:pt x="1719999" y="233327"/>
                </a:lnTo>
                <a:lnTo>
                  <a:pt x="1684104" y="239760"/>
                </a:lnTo>
                <a:lnTo>
                  <a:pt x="1648016" y="246259"/>
                </a:lnTo>
                <a:lnTo>
                  <a:pt x="1611799" y="252802"/>
                </a:lnTo>
                <a:lnTo>
                  <a:pt x="1575496" y="259375"/>
                </a:lnTo>
                <a:lnTo>
                  <a:pt x="1539135" y="265967"/>
                </a:lnTo>
                <a:lnTo>
                  <a:pt x="1502736" y="272573"/>
                </a:lnTo>
                <a:lnTo>
                  <a:pt x="1466312" y="279187"/>
                </a:lnTo>
                <a:lnTo>
                  <a:pt x="1429871" y="285808"/>
                </a:lnTo>
                <a:lnTo>
                  <a:pt x="1393418" y="292432"/>
                </a:lnTo>
                <a:lnTo>
                  <a:pt x="1358063" y="299058"/>
                </a:lnTo>
                <a:lnTo>
                  <a:pt x="1323441" y="305686"/>
                </a:lnTo>
                <a:lnTo>
                  <a:pt x="1289306" y="312316"/>
                </a:lnTo>
                <a:lnTo>
                  <a:pt x="1255496" y="318946"/>
                </a:lnTo>
                <a:lnTo>
                  <a:pt x="1221903" y="325577"/>
                </a:lnTo>
                <a:lnTo>
                  <a:pt x="1188454" y="332209"/>
                </a:lnTo>
                <a:lnTo>
                  <a:pt x="1155102" y="338840"/>
                </a:lnTo>
                <a:lnTo>
                  <a:pt x="1121815" y="345472"/>
                </a:lnTo>
                <a:lnTo>
                  <a:pt x="1088570" y="352103"/>
                </a:lnTo>
                <a:lnTo>
                  <a:pt x="1055353" y="358735"/>
                </a:lnTo>
                <a:lnTo>
                  <a:pt x="1022156" y="365366"/>
                </a:lnTo>
                <a:lnTo>
                  <a:pt x="988971" y="371999"/>
                </a:lnTo>
                <a:lnTo>
                  <a:pt x="955795" y="377525"/>
                </a:lnTo>
                <a:lnTo>
                  <a:pt x="922625" y="382315"/>
                </a:lnTo>
                <a:lnTo>
                  <a:pt x="889458" y="386613"/>
                </a:lnTo>
                <a:lnTo>
                  <a:pt x="856293" y="391689"/>
                </a:lnTo>
                <a:lnTo>
                  <a:pt x="823131" y="397284"/>
                </a:lnTo>
                <a:lnTo>
                  <a:pt x="789969" y="403225"/>
                </a:lnTo>
                <a:lnTo>
                  <a:pt x="729543" y="412772"/>
                </a:lnTo>
                <a:lnTo>
                  <a:pt x="672107" y="420700"/>
                </a:lnTo>
                <a:lnTo>
                  <a:pt x="613421" y="427908"/>
                </a:lnTo>
                <a:lnTo>
                  <a:pt x="557126" y="434796"/>
                </a:lnTo>
                <a:lnTo>
                  <a:pt x="503737" y="440436"/>
                </a:lnTo>
                <a:lnTo>
                  <a:pt x="454217" y="442943"/>
                </a:lnTo>
                <a:lnTo>
                  <a:pt x="406418" y="444057"/>
                </a:lnTo>
                <a:lnTo>
                  <a:pt x="361594" y="443447"/>
                </a:lnTo>
                <a:lnTo>
                  <a:pt x="305289" y="436890"/>
                </a:lnTo>
                <a:lnTo>
                  <a:pt x="254709" y="427946"/>
                </a:lnTo>
                <a:lnTo>
                  <a:pt x="197449" y="412074"/>
                </a:lnTo>
                <a:lnTo>
                  <a:pt x="143564" y="387979"/>
                </a:lnTo>
                <a:lnTo>
                  <a:pt x="87889" y="347466"/>
                </a:lnTo>
                <a:lnTo>
                  <a:pt x="60359" y="323219"/>
                </a:lnTo>
                <a:lnTo>
                  <a:pt x="20584" y="273555"/>
                </a:lnTo>
                <a:lnTo>
                  <a:pt x="4728" y="230314"/>
                </a:lnTo>
                <a:lnTo>
                  <a:pt x="0" y="173466"/>
                </a:lnTo>
                <a:lnTo>
                  <a:pt x="7406" y="12662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0" name="Group 99"/>
          <p:cNvGrpSpPr/>
          <p:nvPr/>
        </p:nvGrpSpPr>
        <p:grpSpPr>
          <a:xfrm>
            <a:off x="3013820" y="5461863"/>
            <a:ext cx="1294463" cy="923379"/>
            <a:chOff x="3013820" y="5461863"/>
            <a:chExt cx="1294463" cy="923379"/>
          </a:xfrm>
        </p:grpSpPr>
        <p:sp>
          <p:nvSpPr>
            <p:cNvPr id="97" name="Freeform 96"/>
            <p:cNvSpPr/>
            <p:nvPr/>
          </p:nvSpPr>
          <p:spPr>
            <a:xfrm>
              <a:off x="3172613" y="5801554"/>
              <a:ext cx="437313" cy="425758"/>
            </a:xfrm>
            <a:custGeom>
              <a:avLst/>
              <a:gdLst/>
              <a:ahLst/>
              <a:cxnLst/>
              <a:rect l="0" t="0" r="0" b="0"/>
              <a:pathLst>
                <a:path w="437313" h="425758">
                  <a:moveTo>
                    <a:pt x="0" y="147219"/>
                  </a:moveTo>
                  <a:lnTo>
                    <a:pt x="27692" y="102397"/>
                  </a:lnTo>
                  <a:lnTo>
                    <a:pt x="81482" y="59973"/>
                  </a:lnTo>
                  <a:lnTo>
                    <a:pt x="133012" y="26332"/>
                  </a:lnTo>
                  <a:lnTo>
                    <a:pt x="172539" y="8116"/>
                  </a:lnTo>
                  <a:lnTo>
                    <a:pt x="227715" y="0"/>
                  </a:lnTo>
                  <a:lnTo>
                    <a:pt x="277848" y="805"/>
                  </a:lnTo>
                  <a:lnTo>
                    <a:pt x="303653" y="8827"/>
                  </a:lnTo>
                  <a:lnTo>
                    <a:pt x="311861" y="16272"/>
                  </a:lnTo>
                  <a:lnTo>
                    <a:pt x="320981" y="36334"/>
                  </a:lnTo>
                  <a:lnTo>
                    <a:pt x="316191" y="62936"/>
                  </a:lnTo>
                  <a:lnTo>
                    <a:pt x="297800" y="100140"/>
                  </a:lnTo>
                  <a:lnTo>
                    <a:pt x="255639" y="154453"/>
                  </a:lnTo>
                  <a:lnTo>
                    <a:pt x="201671" y="195700"/>
                  </a:lnTo>
                  <a:lnTo>
                    <a:pt x="180267" y="206715"/>
                  </a:lnTo>
                  <a:lnTo>
                    <a:pt x="175443" y="207884"/>
                  </a:lnTo>
                  <a:lnTo>
                    <a:pt x="174438" y="206453"/>
                  </a:lnTo>
                  <a:lnTo>
                    <a:pt x="175979" y="203288"/>
                  </a:lnTo>
                  <a:lnTo>
                    <a:pt x="209113" y="183430"/>
                  </a:lnTo>
                  <a:lnTo>
                    <a:pt x="263950" y="164200"/>
                  </a:lnTo>
                  <a:lnTo>
                    <a:pt x="312901" y="159251"/>
                  </a:lnTo>
                  <a:lnTo>
                    <a:pt x="369407" y="168346"/>
                  </a:lnTo>
                  <a:lnTo>
                    <a:pt x="412308" y="190323"/>
                  </a:lnTo>
                  <a:lnTo>
                    <a:pt x="429364" y="211325"/>
                  </a:lnTo>
                  <a:lnTo>
                    <a:pt x="435459" y="223116"/>
                  </a:lnTo>
                  <a:lnTo>
                    <a:pt x="437312" y="235397"/>
                  </a:lnTo>
                  <a:lnTo>
                    <a:pt x="433475" y="260833"/>
                  </a:lnTo>
                  <a:lnTo>
                    <a:pt x="418888" y="294729"/>
                  </a:lnTo>
                  <a:lnTo>
                    <a:pt x="386212" y="334785"/>
                  </a:lnTo>
                  <a:lnTo>
                    <a:pt x="323152" y="385687"/>
                  </a:lnTo>
                  <a:lnTo>
                    <a:pt x="264960" y="414912"/>
                  </a:lnTo>
                  <a:lnTo>
                    <a:pt x="248694" y="42575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719740" y="5731490"/>
              <a:ext cx="419392" cy="235965"/>
            </a:xfrm>
            <a:custGeom>
              <a:avLst/>
              <a:gdLst/>
              <a:ahLst/>
              <a:cxnLst/>
              <a:rect l="0" t="0" r="0" b="0"/>
              <a:pathLst>
                <a:path w="419392" h="235965">
                  <a:moveTo>
                    <a:pt x="39792" y="68066"/>
                  </a:moveTo>
                  <a:lnTo>
                    <a:pt x="42739" y="125119"/>
                  </a:lnTo>
                  <a:lnTo>
                    <a:pt x="48839" y="156426"/>
                  </a:lnTo>
                  <a:lnTo>
                    <a:pt x="58919" y="177708"/>
                  </a:lnTo>
                  <a:lnTo>
                    <a:pt x="76662" y="194536"/>
                  </a:lnTo>
                  <a:lnTo>
                    <a:pt x="130042" y="227961"/>
                  </a:lnTo>
                  <a:lnTo>
                    <a:pt x="192856" y="235964"/>
                  </a:lnTo>
                  <a:lnTo>
                    <a:pt x="245484" y="228997"/>
                  </a:lnTo>
                  <a:lnTo>
                    <a:pt x="298455" y="214030"/>
                  </a:lnTo>
                  <a:lnTo>
                    <a:pt x="335284" y="193476"/>
                  </a:lnTo>
                  <a:lnTo>
                    <a:pt x="394706" y="153104"/>
                  </a:lnTo>
                  <a:lnTo>
                    <a:pt x="408646" y="134599"/>
                  </a:lnTo>
                  <a:lnTo>
                    <a:pt x="418525" y="111637"/>
                  </a:lnTo>
                  <a:lnTo>
                    <a:pt x="419391" y="101535"/>
                  </a:lnTo>
                  <a:lnTo>
                    <a:pt x="414458" y="84415"/>
                  </a:lnTo>
                  <a:lnTo>
                    <a:pt x="399253" y="62349"/>
                  </a:lnTo>
                  <a:lnTo>
                    <a:pt x="370185" y="41810"/>
                  </a:lnTo>
                  <a:lnTo>
                    <a:pt x="311707" y="21901"/>
                  </a:lnTo>
                  <a:lnTo>
                    <a:pt x="255575" y="6369"/>
                  </a:lnTo>
                  <a:lnTo>
                    <a:pt x="212699" y="1959"/>
                  </a:lnTo>
                  <a:lnTo>
                    <a:pt x="167852" y="0"/>
                  </a:lnTo>
                  <a:lnTo>
                    <a:pt x="123235" y="234"/>
                  </a:lnTo>
                  <a:lnTo>
                    <a:pt x="63042" y="5475"/>
                  </a:lnTo>
                  <a:lnTo>
                    <a:pt x="0" y="837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013820" y="5461863"/>
              <a:ext cx="1294463" cy="923379"/>
            </a:xfrm>
            <a:custGeom>
              <a:avLst/>
              <a:gdLst/>
              <a:ahLst/>
              <a:cxnLst/>
              <a:rect l="0" t="0" r="0" b="0"/>
              <a:pathLst>
                <a:path w="1294463" h="923379">
                  <a:moveTo>
                    <a:pt x="606443" y="19364"/>
                  </a:moveTo>
                  <a:lnTo>
                    <a:pt x="667107" y="5518"/>
                  </a:lnTo>
                  <a:lnTo>
                    <a:pt x="719106" y="1261"/>
                  </a:lnTo>
                  <a:lnTo>
                    <a:pt x="776515" y="0"/>
                  </a:lnTo>
                  <a:lnTo>
                    <a:pt x="818720" y="2652"/>
                  </a:lnTo>
                  <a:lnTo>
                    <a:pt x="862164" y="8621"/>
                  </a:lnTo>
                  <a:lnTo>
                    <a:pt x="925012" y="25515"/>
                  </a:lnTo>
                  <a:lnTo>
                    <a:pt x="969459" y="41993"/>
                  </a:lnTo>
                  <a:lnTo>
                    <a:pt x="1015004" y="60370"/>
                  </a:lnTo>
                  <a:lnTo>
                    <a:pt x="1078249" y="92306"/>
                  </a:lnTo>
                  <a:lnTo>
                    <a:pt x="1134938" y="129770"/>
                  </a:lnTo>
                  <a:lnTo>
                    <a:pt x="1187841" y="174766"/>
                  </a:lnTo>
                  <a:lnTo>
                    <a:pt x="1228570" y="227153"/>
                  </a:lnTo>
                  <a:lnTo>
                    <a:pt x="1261638" y="280624"/>
                  </a:lnTo>
                  <a:lnTo>
                    <a:pt x="1286542" y="338469"/>
                  </a:lnTo>
                  <a:lnTo>
                    <a:pt x="1294462" y="377829"/>
                  </a:lnTo>
                  <a:lnTo>
                    <a:pt x="1292706" y="437273"/>
                  </a:lnTo>
                  <a:lnTo>
                    <a:pt x="1282975" y="495783"/>
                  </a:lnTo>
                  <a:lnTo>
                    <a:pt x="1258968" y="549717"/>
                  </a:lnTo>
                  <a:lnTo>
                    <a:pt x="1223240" y="607208"/>
                  </a:lnTo>
                  <a:lnTo>
                    <a:pt x="1177038" y="665139"/>
                  </a:lnTo>
                  <a:lnTo>
                    <a:pt x="1119628" y="717796"/>
                  </a:lnTo>
                  <a:lnTo>
                    <a:pt x="1072535" y="751638"/>
                  </a:lnTo>
                  <a:lnTo>
                    <a:pt x="1022130" y="782154"/>
                  </a:lnTo>
                  <a:lnTo>
                    <a:pt x="968042" y="810453"/>
                  </a:lnTo>
                  <a:lnTo>
                    <a:pt x="907159" y="837768"/>
                  </a:lnTo>
                  <a:lnTo>
                    <a:pt x="846204" y="861698"/>
                  </a:lnTo>
                  <a:lnTo>
                    <a:pt x="784849" y="882282"/>
                  </a:lnTo>
                  <a:lnTo>
                    <a:pt x="753012" y="890866"/>
                  </a:lnTo>
                  <a:lnTo>
                    <a:pt x="720736" y="898798"/>
                  </a:lnTo>
                  <a:lnTo>
                    <a:pt x="658345" y="910560"/>
                  </a:lnTo>
                  <a:lnTo>
                    <a:pt x="596351" y="918367"/>
                  </a:lnTo>
                  <a:lnTo>
                    <a:pt x="564345" y="920449"/>
                  </a:lnTo>
                  <a:lnTo>
                    <a:pt x="531955" y="921836"/>
                  </a:lnTo>
                  <a:lnTo>
                    <a:pt x="469438" y="923378"/>
                  </a:lnTo>
                  <a:lnTo>
                    <a:pt x="409599" y="922959"/>
                  </a:lnTo>
                  <a:lnTo>
                    <a:pt x="353529" y="919087"/>
                  </a:lnTo>
                  <a:lnTo>
                    <a:pt x="299134" y="910736"/>
                  </a:lnTo>
                  <a:lnTo>
                    <a:pt x="247694" y="899655"/>
                  </a:lnTo>
                  <a:lnTo>
                    <a:pt x="202725" y="887361"/>
                  </a:lnTo>
                  <a:lnTo>
                    <a:pt x="145405" y="857450"/>
                  </a:lnTo>
                  <a:lnTo>
                    <a:pt x="93420" y="820586"/>
                  </a:lnTo>
                  <a:lnTo>
                    <a:pt x="53577" y="776381"/>
                  </a:lnTo>
                  <a:lnTo>
                    <a:pt x="26052" y="723001"/>
                  </a:lnTo>
                  <a:lnTo>
                    <a:pt x="9177" y="659902"/>
                  </a:lnTo>
                  <a:lnTo>
                    <a:pt x="3872" y="615008"/>
                  </a:lnTo>
                  <a:lnTo>
                    <a:pt x="1514" y="569264"/>
                  </a:lnTo>
                  <a:lnTo>
                    <a:pt x="466" y="523143"/>
                  </a:lnTo>
                  <a:lnTo>
                    <a:pt x="0" y="473907"/>
                  </a:lnTo>
                  <a:lnTo>
                    <a:pt x="899" y="421444"/>
                  </a:lnTo>
                  <a:lnTo>
                    <a:pt x="4983" y="364968"/>
                  </a:lnTo>
                  <a:lnTo>
                    <a:pt x="10482" y="309656"/>
                  </a:lnTo>
                  <a:lnTo>
                    <a:pt x="15505" y="257808"/>
                  </a:lnTo>
                  <a:lnTo>
                    <a:pt x="18333" y="197966"/>
                  </a:lnTo>
                  <a:lnTo>
                    <a:pt x="19524" y="1685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1" name="Freeform 100"/>
          <p:cNvSpPr/>
          <p:nvPr/>
        </p:nvSpPr>
        <p:spPr>
          <a:xfrm>
            <a:off x="2053685" y="3660818"/>
            <a:ext cx="919973" cy="437669"/>
          </a:xfrm>
          <a:custGeom>
            <a:avLst/>
            <a:gdLst/>
            <a:ahLst/>
            <a:cxnLst/>
            <a:rect l="0" t="0" r="0" b="0"/>
            <a:pathLst>
              <a:path w="919973" h="437669">
                <a:moveTo>
                  <a:pt x="919972" y="377981"/>
                </a:moveTo>
                <a:lnTo>
                  <a:pt x="861950" y="377981"/>
                </a:lnTo>
                <a:lnTo>
                  <a:pt x="815707" y="377981"/>
                </a:lnTo>
                <a:lnTo>
                  <a:pt x="752389" y="377981"/>
                </a:lnTo>
                <a:lnTo>
                  <a:pt x="690521" y="377981"/>
                </a:lnTo>
                <a:lnTo>
                  <a:pt x="646302" y="377981"/>
                </a:lnTo>
                <a:lnTo>
                  <a:pt x="600859" y="377981"/>
                </a:lnTo>
                <a:lnTo>
                  <a:pt x="554872" y="377981"/>
                </a:lnTo>
                <a:lnTo>
                  <a:pt x="508642" y="377981"/>
                </a:lnTo>
                <a:lnTo>
                  <a:pt x="462305" y="377981"/>
                </a:lnTo>
                <a:lnTo>
                  <a:pt x="415920" y="377981"/>
                </a:lnTo>
                <a:lnTo>
                  <a:pt x="369515" y="377981"/>
                </a:lnTo>
                <a:lnTo>
                  <a:pt x="323099" y="377981"/>
                </a:lnTo>
                <a:lnTo>
                  <a:pt x="277785" y="376876"/>
                </a:lnTo>
                <a:lnTo>
                  <a:pt x="214989" y="371144"/>
                </a:lnTo>
                <a:lnTo>
                  <a:pt x="156592" y="368955"/>
                </a:lnTo>
                <a:lnTo>
                  <a:pt x="96130" y="365268"/>
                </a:lnTo>
                <a:lnTo>
                  <a:pt x="46892" y="354223"/>
                </a:lnTo>
                <a:lnTo>
                  <a:pt x="15413" y="334098"/>
                </a:lnTo>
                <a:lnTo>
                  <a:pt x="3977" y="310581"/>
                </a:lnTo>
                <a:lnTo>
                  <a:pt x="0" y="283917"/>
                </a:lnTo>
                <a:lnTo>
                  <a:pt x="5080" y="249159"/>
                </a:lnTo>
                <a:lnTo>
                  <a:pt x="32217" y="190567"/>
                </a:lnTo>
                <a:lnTo>
                  <a:pt x="72457" y="131571"/>
                </a:lnTo>
                <a:lnTo>
                  <a:pt x="114030" y="72748"/>
                </a:lnTo>
                <a:lnTo>
                  <a:pt x="160615" y="14796"/>
                </a:lnTo>
                <a:lnTo>
                  <a:pt x="179779" y="6557"/>
                </a:lnTo>
                <a:lnTo>
                  <a:pt x="238669" y="1268"/>
                </a:lnTo>
                <a:lnTo>
                  <a:pt x="289490" y="352"/>
                </a:lnTo>
                <a:lnTo>
                  <a:pt x="339550" y="80"/>
                </a:lnTo>
                <a:lnTo>
                  <a:pt x="394665" y="0"/>
                </a:lnTo>
                <a:lnTo>
                  <a:pt x="436334" y="2928"/>
                </a:lnTo>
                <a:lnTo>
                  <a:pt x="480644" y="7914"/>
                </a:lnTo>
                <a:lnTo>
                  <a:pt x="526128" y="13814"/>
                </a:lnTo>
                <a:lnTo>
                  <a:pt x="572134" y="20121"/>
                </a:lnTo>
                <a:lnTo>
                  <a:pt x="617266" y="27713"/>
                </a:lnTo>
                <a:lnTo>
                  <a:pt x="677749" y="44417"/>
                </a:lnTo>
                <a:lnTo>
                  <a:pt x="723548" y="64471"/>
                </a:lnTo>
                <a:lnTo>
                  <a:pt x="757505" y="90924"/>
                </a:lnTo>
                <a:lnTo>
                  <a:pt x="774445" y="110026"/>
                </a:lnTo>
                <a:lnTo>
                  <a:pt x="783448" y="132516"/>
                </a:lnTo>
                <a:lnTo>
                  <a:pt x="789228" y="182979"/>
                </a:lnTo>
                <a:lnTo>
                  <a:pt x="790229" y="238164"/>
                </a:lnTo>
                <a:lnTo>
                  <a:pt x="793411" y="281207"/>
                </a:lnTo>
                <a:lnTo>
                  <a:pt x="801416" y="340096"/>
                </a:lnTo>
                <a:lnTo>
                  <a:pt x="810789" y="388493"/>
                </a:lnTo>
                <a:lnTo>
                  <a:pt x="820494" y="43766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663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5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3400" y="0"/>
            <a:ext cx="8636000" cy="923330"/>
          </a:xfrm>
          <a:prstGeom prst="rect">
            <a:avLst/>
          </a:prstGeom>
          <a:noFill/>
        </p:spPr>
        <p:txBody>
          <a:bodyPr vert="horz" rtlCol="0">
            <a:spAutoFit/>
          </a:bodyPr>
          <a:lstStyle/>
          <a:p>
            <a:endParaRPr lang="en-US" smtClean="0"/>
          </a:p>
          <a:p>
            <a:endParaRPr lang="en-US" smtClean="0"/>
          </a:p>
          <a:p>
            <a:r>
              <a:rPr lang="en-US" smtClean="0"/>
              <a:t>5.</a:t>
            </a:r>
            <a:r>
              <a:rPr lang="en-US" smtClean="0">
                <a:solidFill>
                  <a:srgbClr val="000000"/>
                </a:solidFill>
                <a:latin typeface="Calibri - 24"/>
              </a:rPr>
              <a:t> What is the sum of all the integers between  </a:t>
            </a:r>
            <a:r>
              <a:rPr lang="en-US" smtClean="0">
                <a:solidFill>
                  <a:srgbClr val="000000"/>
                </a:solidFill>
                <a:latin typeface="Lucida Sans Unicode - 24"/>
              </a:rPr>
              <a:t>√1</a:t>
            </a:r>
            <a:r>
              <a:rPr lang="en-US" smtClean="0">
                <a:solidFill>
                  <a:srgbClr val="000000"/>
                </a:solidFill>
                <a:latin typeface="Calibri - 24"/>
              </a:rPr>
              <a:t>50 and  </a:t>
            </a:r>
            <a:r>
              <a:rPr lang="en-US" smtClean="0">
                <a:solidFill>
                  <a:srgbClr val="000000"/>
                </a:solidFill>
                <a:latin typeface="Lucida Sans Unicode - 24"/>
              </a:rPr>
              <a:t>√230</a:t>
            </a:r>
            <a:r>
              <a:rPr lang="en-US" smtClean="0">
                <a:solidFill>
                  <a:srgbClr val="000000"/>
                </a:solidFill>
                <a:latin typeface="Calibri - 24"/>
              </a:rPr>
              <a:t>?</a:t>
            </a:r>
            <a:endParaRPr lang="en-US">
              <a:solidFill>
                <a:srgbClr val="000000"/>
              </a:solidFill>
              <a:latin typeface="Calibri - 24"/>
            </a:endParaRPr>
          </a:p>
        </p:txBody>
      </p:sp>
      <p:sp>
        <p:nvSpPr>
          <p:cNvPr id="3" name="TextBox 2"/>
          <p:cNvSpPr txBox="1"/>
          <p:nvPr/>
        </p:nvSpPr>
        <p:spPr>
          <a:xfrm>
            <a:off x="800100" y="2730500"/>
            <a:ext cx="7696200" cy="923330"/>
          </a:xfrm>
          <a:prstGeom prst="rect">
            <a:avLst/>
          </a:prstGeom>
          <a:noFill/>
        </p:spPr>
        <p:txBody>
          <a:bodyPr vert="horz" rtlCol="0">
            <a:spAutoFit/>
          </a:bodyPr>
          <a:lstStyle/>
          <a:p>
            <a:endParaRPr lang="en-US" smtClean="0"/>
          </a:p>
          <a:p>
            <a:endParaRPr lang="en-US" smtClean="0"/>
          </a:p>
          <a:p>
            <a:r>
              <a:rPr lang="en-US" smtClean="0"/>
              <a:t>6.</a:t>
            </a:r>
            <a:r>
              <a:rPr lang="en-US" smtClean="0">
                <a:solidFill>
                  <a:srgbClr val="000000"/>
                </a:solidFill>
                <a:latin typeface="Calibri - 24"/>
              </a:rPr>
              <a:t> What is the of all the integers between  </a:t>
            </a:r>
            <a:r>
              <a:rPr lang="en-US" smtClean="0">
                <a:solidFill>
                  <a:srgbClr val="000000"/>
                </a:solidFill>
                <a:latin typeface="Lucida Sans Unicode - 24"/>
              </a:rPr>
              <a:t>√45</a:t>
            </a:r>
            <a:r>
              <a:rPr lang="en-US" smtClean="0">
                <a:solidFill>
                  <a:srgbClr val="000000"/>
                </a:solidFill>
                <a:latin typeface="Calibri - 24"/>
              </a:rPr>
              <a:t> and  </a:t>
            </a:r>
            <a:r>
              <a:rPr lang="en-US" smtClean="0">
                <a:solidFill>
                  <a:srgbClr val="000000"/>
                </a:solidFill>
                <a:latin typeface="Lucida Sans Unicode - 24"/>
              </a:rPr>
              <a:t>√75</a:t>
            </a:r>
            <a:r>
              <a:rPr lang="en-US" smtClean="0">
                <a:solidFill>
                  <a:srgbClr val="000000"/>
                </a:solidFill>
                <a:latin typeface="Calibri - 24"/>
              </a:rPr>
              <a:t>?</a:t>
            </a:r>
            <a:endParaRPr lang="en-US">
              <a:solidFill>
                <a:srgbClr val="000000"/>
              </a:solidFill>
              <a:latin typeface="Calibri - 24"/>
            </a:endParaRPr>
          </a:p>
        </p:txBody>
      </p:sp>
      <p:sp>
        <p:nvSpPr>
          <p:cNvPr id="4" name="TextBox 3"/>
          <p:cNvSpPr txBox="1"/>
          <p:nvPr/>
        </p:nvSpPr>
        <p:spPr>
          <a:xfrm>
            <a:off x="3530600" y="0"/>
            <a:ext cx="1981200" cy="400110"/>
          </a:xfrm>
          <a:prstGeom prst="rect">
            <a:avLst/>
          </a:prstGeom>
          <a:noFill/>
        </p:spPr>
        <p:txBody>
          <a:bodyPr vert="horz" rtlCol="0">
            <a:spAutoFit/>
          </a:bodyPr>
          <a:lstStyle/>
          <a:p>
            <a:r>
              <a:rPr lang="en-US" sz="2000" smtClean="0">
                <a:solidFill>
                  <a:srgbClr val="FF0000"/>
                </a:solidFill>
                <a:latin typeface="Berlin Sans FB - 27"/>
              </a:rPr>
              <a:t>Your Turn:</a:t>
            </a:r>
            <a:endParaRPr lang="en-US" sz="2000">
              <a:solidFill>
                <a:srgbClr val="FF0000"/>
              </a:solidFill>
              <a:latin typeface="Berlin Sans FB - 27"/>
            </a:endParaRPr>
          </a:p>
        </p:txBody>
      </p:sp>
      <p:grpSp>
        <p:nvGrpSpPr>
          <p:cNvPr id="7" name="Group 6"/>
          <p:cNvGrpSpPr/>
          <p:nvPr/>
        </p:nvGrpSpPr>
        <p:grpSpPr>
          <a:xfrm>
            <a:off x="6455380" y="1173838"/>
            <a:ext cx="765980" cy="348173"/>
            <a:chOff x="6455380" y="1173838"/>
            <a:chExt cx="765980" cy="348173"/>
          </a:xfrm>
        </p:grpSpPr>
        <p:sp>
          <p:nvSpPr>
            <p:cNvPr id="5" name="Freeform 4"/>
            <p:cNvSpPr/>
            <p:nvPr/>
          </p:nvSpPr>
          <p:spPr>
            <a:xfrm>
              <a:off x="6455380" y="1173838"/>
              <a:ext cx="417808" cy="308382"/>
            </a:xfrm>
            <a:custGeom>
              <a:avLst/>
              <a:gdLst/>
              <a:ahLst/>
              <a:cxnLst/>
              <a:rect l="0" t="0" r="0" b="0"/>
              <a:pathLst>
                <a:path w="417808" h="308382">
                  <a:moveTo>
                    <a:pt x="417807" y="0"/>
                  </a:moveTo>
                  <a:lnTo>
                    <a:pt x="356581" y="53285"/>
                  </a:lnTo>
                  <a:lnTo>
                    <a:pt x="302898" y="91525"/>
                  </a:lnTo>
                  <a:lnTo>
                    <a:pt x="242423" y="140827"/>
                  </a:lnTo>
                  <a:lnTo>
                    <a:pt x="191740" y="179368"/>
                  </a:lnTo>
                  <a:lnTo>
                    <a:pt x="131210" y="223559"/>
                  </a:lnTo>
                  <a:lnTo>
                    <a:pt x="76883" y="258389"/>
                  </a:lnTo>
                  <a:lnTo>
                    <a:pt x="16479" y="295464"/>
                  </a:lnTo>
                  <a:lnTo>
                    <a:pt x="0" y="3083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922926" y="1213629"/>
              <a:ext cx="298434" cy="308382"/>
            </a:xfrm>
            <a:custGeom>
              <a:avLst/>
              <a:gdLst/>
              <a:ahLst/>
              <a:cxnLst/>
              <a:rect l="0" t="0" r="0" b="0"/>
              <a:pathLst>
                <a:path w="298434" h="308382">
                  <a:moveTo>
                    <a:pt x="0" y="0"/>
                  </a:moveTo>
                  <a:lnTo>
                    <a:pt x="9047" y="22721"/>
                  </a:lnTo>
                  <a:lnTo>
                    <a:pt x="53022" y="75501"/>
                  </a:lnTo>
                  <a:lnTo>
                    <a:pt x="106766" y="135963"/>
                  </a:lnTo>
                  <a:lnTo>
                    <a:pt x="166255" y="190780"/>
                  </a:lnTo>
                  <a:lnTo>
                    <a:pt x="223267" y="248850"/>
                  </a:lnTo>
                  <a:lnTo>
                    <a:pt x="285428" y="299160"/>
                  </a:lnTo>
                  <a:lnTo>
                    <a:pt x="298433" y="3083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6246477" y="1691123"/>
            <a:ext cx="915197" cy="198956"/>
            <a:chOff x="6246477" y="1691123"/>
            <a:chExt cx="915197" cy="198956"/>
          </a:xfrm>
        </p:grpSpPr>
        <p:sp>
          <p:nvSpPr>
            <p:cNvPr id="8" name="Freeform 7"/>
            <p:cNvSpPr/>
            <p:nvPr/>
          </p:nvSpPr>
          <p:spPr>
            <a:xfrm>
              <a:off x="6246477" y="1691123"/>
              <a:ext cx="29844" cy="179061"/>
            </a:xfrm>
            <a:custGeom>
              <a:avLst/>
              <a:gdLst/>
              <a:ahLst/>
              <a:cxnLst/>
              <a:rect l="0" t="0" r="0" b="0"/>
              <a:pathLst>
                <a:path w="29844" h="179061">
                  <a:moveTo>
                    <a:pt x="29843" y="0"/>
                  </a:moveTo>
                  <a:lnTo>
                    <a:pt x="19281" y="15843"/>
                  </a:lnTo>
                  <a:lnTo>
                    <a:pt x="12713" y="52099"/>
                  </a:lnTo>
                  <a:lnTo>
                    <a:pt x="9388" y="107026"/>
                  </a:lnTo>
                  <a:lnTo>
                    <a:pt x="2182" y="158158"/>
                  </a:lnTo>
                  <a:lnTo>
                    <a:pt x="0" y="17906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331853" y="1705737"/>
              <a:ext cx="232954" cy="184342"/>
            </a:xfrm>
            <a:custGeom>
              <a:avLst/>
              <a:gdLst/>
              <a:ahLst/>
              <a:cxnLst/>
              <a:rect l="0" t="0" r="0" b="0"/>
              <a:pathLst>
                <a:path w="232954" h="184342">
                  <a:moveTo>
                    <a:pt x="43945" y="5281"/>
                  </a:moveTo>
                  <a:lnTo>
                    <a:pt x="59788" y="0"/>
                  </a:lnTo>
                  <a:lnTo>
                    <a:pt x="90763" y="1997"/>
                  </a:lnTo>
                  <a:lnTo>
                    <a:pt x="122662" y="14870"/>
                  </a:lnTo>
                  <a:lnTo>
                    <a:pt x="147834" y="32685"/>
                  </a:lnTo>
                  <a:lnTo>
                    <a:pt x="164011" y="57245"/>
                  </a:lnTo>
                  <a:lnTo>
                    <a:pt x="175805" y="85523"/>
                  </a:lnTo>
                  <a:lnTo>
                    <a:pt x="176064" y="95251"/>
                  </a:lnTo>
                  <a:lnTo>
                    <a:pt x="170457" y="114902"/>
                  </a:lnTo>
                  <a:lnTo>
                    <a:pt x="154872" y="139327"/>
                  </a:lnTo>
                  <a:lnTo>
                    <a:pt x="125691" y="160565"/>
                  </a:lnTo>
                  <a:lnTo>
                    <a:pt x="69385" y="178499"/>
                  </a:lnTo>
                  <a:lnTo>
                    <a:pt x="29131" y="181505"/>
                  </a:lnTo>
                  <a:lnTo>
                    <a:pt x="6412" y="178291"/>
                  </a:lnTo>
                  <a:lnTo>
                    <a:pt x="1238" y="173676"/>
                  </a:lnTo>
                  <a:lnTo>
                    <a:pt x="0" y="167283"/>
                  </a:lnTo>
                  <a:lnTo>
                    <a:pt x="1384" y="159706"/>
                  </a:lnTo>
                  <a:lnTo>
                    <a:pt x="8939" y="154654"/>
                  </a:lnTo>
                  <a:lnTo>
                    <a:pt x="65768" y="146546"/>
                  </a:lnTo>
                  <a:lnTo>
                    <a:pt x="96751" y="147648"/>
                  </a:lnTo>
                  <a:lnTo>
                    <a:pt x="152666" y="163420"/>
                  </a:lnTo>
                  <a:lnTo>
                    <a:pt x="209444" y="179785"/>
                  </a:lnTo>
                  <a:lnTo>
                    <a:pt x="232953" y="18434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161673" y="1701071"/>
              <a:ext cx="1" cy="19896"/>
            </a:xfrm>
            <a:custGeom>
              <a:avLst/>
              <a:gdLst/>
              <a:ahLst/>
              <a:cxnLst/>
              <a:rect l="0" t="0" r="0" b="0"/>
              <a:pathLst>
                <a:path w="1" h="19896">
                  <a:moveTo>
                    <a:pt x="0" y="0"/>
                  </a:moveTo>
                  <a:lnTo>
                    <a:pt x="0" y="198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6037573" y="1712397"/>
            <a:ext cx="1493811" cy="864079"/>
            <a:chOff x="6037573" y="1712397"/>
            <a:chExt cx="1493811" cy="864079"/>
          </a:xfrm>
        </p:grpSpPr>
        <p:sp>
          <p:nvSpPr>
            <p:cNvPr id="12" name="Freeform 11"/>
            <p:cNvSpPr/>
            <p:nvPr/>
          </p:nvSpPr>
          <p:spPr>
            <a:xfrm>
              <a:off x="7161673" y="1720966"/>
              <a:ext cx="69635" cy="228800"/>
            </a:xfrm>
            <a:custGeom>
              <a:avLst/>
              <a:gdLst/>
              <a:ahLst/>
              <a:cxnLst/>
              <a:rect l="0" t="0" r="0" b="0"/>
              <a:pathLst>
                <a:path w="69635" h="228800">
                  <a:moveTo>
                    <a:pt x="69634" y="0"/>
                  </a:moveTo>
                  <a:lnTo>
                    <a:pt x="43641" y="50903"/>
                  </a:lnTo>
                  <a:lnTo>
                    <a:pt x="32896" y="92708"/>
                  </a:lnTo>
                  <a:lnTo>
                    <a:pt x="22303" y="155162"/>
                  </a:lnTo>
                  <a:lnTo>
                    <a:pt x="4342" y="215184"/>
                  </a:lnTo>
                  <a:lnTo>
                    <a:pt x="0"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300942" y="1712397"/>
              <a:ext cx="230442" cy="204341"/>
            </a:xfrm>
            <a:custGeom>
              <a:avLst/>
              <a:gdLst/>
              <a:ahLst/>
              <a:cxnLst/>
              <a:rect l="0" t="0" r="0" b="0"/>
              <a:pathLst>
                <a:path w="230442" h="204341">
                  <a:moveTo>
                    <a:pt x="0" y="8569"/>
                  </a:moveTo>
                  <a:lnTo>
                    <a:pt x="60664" y="4"/>
                  </a:lnTo>
                  <a:lnTo>
                    <a:pt x="114490" y="0"/>
                  </a:lnTo>
                  <a:lnTo>
                    <a:pt x="137098" y="4024"/>
                  </a:lnTo>
                  <a:lnTo>
                    <a:pt x="145559" y="8855"/>
                  </a:lnTo>
                  <a:lnTo>
                    <a:pt x="157907" y="23065"/>
                  </a:lnTo>
                  <a:lnTo>
                    <a:pt x="160537" y="31497"/>
                  </a:lnTo>
                  <a:lnTo>
                    <a:pt x="160511" y="49708"/>
                  </a:lnTo>
                  <a:lnTo>
                    <a:pt x="150920" y="65907"/>
                  </a:lnTo>
                  <a:lnTo>
                    <a:pt x="135605" y="79370"/>
                  </a:lnTo>
                  <a:lnTo>
                    <a:pt x="117745" y="89038"/>
                  </a:lnTo>
                  <a:lnTo>
                    <a:pt x="113866" y="88743"/>
                  </a:lnTo>
                  <a:lnTo>
                    <a:pt x="113491" y="85230"/>
                  </a:lnTo>
                  <a:lnTo>
                    <a:pt x="115452" y="79572"/>
                  </a:lnTo>
                  <a:lnTo>
                    <a:pt x="126473" y="70337"/>
                  </a:lnTo>
                  <a:lnTo>
                    <a:pt x="134054" y="66328"/>
                  </a:lnTo>
                  <a:lnTo>
                    <a:pt x="151319" y="64820"/>
                  </a:lnTo>
                  <a:lnTo>
                    <a:pt x="189423" y="72858"/>
                  </a:lnTo>
                  <a:lnTo>
                    <a:pt x="206140" y="84670"/>
                  </a:lnTo>
                  <a:lnTo>
                    <a:pt x="219834" y="100973"/>
                  </a:lnTo>
                  <a:lnTo>
                    <a:pt x="229604" y="119272"/>
                  </a:lnTo>
                  <a:lnTo>
                    <a:pt x="230441" y="128794"/>
                  </a:lnTo>
                  <a:lnTo>
                    <a:pt x="225476" y="148217"/>
                  </a:lnTo>
                  <a:lnTo>
                    <a:pt x="204971" y="177793"/>
                  </a:lnTo>
                  <a:lnTo>
                    <a:pt x="181365" y="191732"/>
                  </a:lnTo>
                  <a:lnTo>
                    <a:pt x="151347" y="200506"/>
                  </a:lnTo>
                  <a:lnTo>
                    <a:pt x="99371" y="204340"/>
                  </a:lnTo>
                  <a:lnTo>
                    <a:pt x="49922" y="199240"/>
                  </a:lnTo>
                  <a:lnTo>
                    <a:pt x="29843" y="19757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037573" y="2098982"/>
              <a:ext cx="636659" cy="361069"/>
            </a:xfrm>
            <a:custGeom>
              <a:avLst/>
              <a:gdLst/>
              <a:ahLst/>
              <a:cxnLst/>
              <a:rect l="0" t="0" r="0" b="0"/>
              <a:pathLst>
                <a:path w="636659" h="361069">
                  <a:moveTo>
                    <a:pt x="0" y="79582"/>
                  </a:moveTo>
                  <a:lnTo>
                    <a:pt x="27692" y="112555"/>
                  </a:lnTo>
                  <a:lnTo>
                    <a:pt x="45343" y="152045"/>
                  </a:lnTo>
                  <a:lnTo>
                    <a:pt x="59473" y="204877"/>
                  </a:lnTo>
                  <a:lnTo>
                    <a:pt x="83075" y="266054"/>
                  </a:lnTo>
                  <a:lnTo>
                    <a:pt x="102381" y="326414"/>
                  </a:lnTo>
                  <a:lnTo>
                    <a:pt x="112619" y="357568"/>
                  </a:lnTo>
                  <a:lnTo>
                    <a:pt x="115976" y="361068"/>
                  </a:lnTo>
                  <a:lnTo>
                    <a:pt x="119319" y="360085"/>
                  </a:lnTo>
                  <a:lnTo>
                    <a:pt x="122653" y="356114"/>
                  </a:lnTo>
                  <a:lnTo>
                    <a:pt x="134017" y="293486"/>
                  </a:lnTo>
                  <a:lnTo>
                    <a:pt x="147279" y="241740"/>
                  </a:lnTo>
                  <a:lnTo>
                    <a:pt x="172987" y="188944"/>
                  </a:lnTo>
                  <a:lnTo>
                    <a:pt x="204388" y="135940"/>
                  </a:lnTo>
                  <a:lnTo>
                    <a:pt x="240971" y="101439"/>
                  </a:lnTo>
                  <a:lnTo>
                    <a:pt x="301739" y="69121"/>
                  </a:lnTo>
                  <a:lnTo>
                    <a:pt x="357463" y="50947"/>
                  </a:lnTo>
                  <a:lnTo>
                    <a:pt x="403612" y="40149"/>
                  </a:lnTo>
                  <a:lnTo>
                    <a:pt x="453392" y="32897"/>
                  </a:lnTo>
                  <a:lnTo>
                    <a:pt x="504542" y="25165"/>
                  </a:lnTo>
                  <a:lnTo>
                    <a:pt x="561354" y="12995"/>
                  </a:lnTo>
                  <a:lnTo>
                    <a:pt x="610403" y="2894"/>
                  </a:lnTo>
                  <a:lnTo>
                    <a:pt x="63665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355903" y="2307885"/>
              <a:ext cx="69635" cy="268591"/>
            </a:xfrm>
            <a:custGeom>
              <a:avLst/>
              <a:gdLst/>
              <a:ahLst/>
              <a:cxnLst/>
              <a:rect l="0" t="0" r="0" b="0"/>
              <a:pathLst>
                <a:path w="69635" h="268591">
                  <a:moveTo>
                    <a:pt x="0" y="0"/>
                  </a:moveTo>
                  <a:lnTo>
                    <a:pt x="23804" y="57740"/>
                  </a:lnTo>
                  <a:lnTo>
                    <a:pt x="46183" y="119203"/>
                  </a:lnTo>
                  <a:lnTo>
                    <a:pt x="62971" y="174371"/>
                  </a:lnTo>
                  <a:lnTo>
                    <a:pt x="68757" y="236055"/>
                  </a:lnTo>
                  <a:lnTo>
                    <a:pt x="69634" y="2685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6461840" y="2079086"/>
            <a:ext cx="1336492" cy="437704"/>
            <a:chOff x="6461840" y="2079086"/>
            <a:chExt cx="1336492" cy="437704"/>
          </a:xfrm>
        </p:grpSpPr>
        <p:sp>
          <p:nvSpPr>
            <p:cNvPr id="17" name="Freeform 16"/>
            <p:cNvSpPr/>
            <p:nvPr/>
          </p:nvSpPr>
          <p:spPr>
            <a:xfrm>
              <a:off x="6461840" y="2317833"/>
              <a:ext cx="132810" cy="104960"/>
            </a:xfrm>
            <a:custGeom>
              <a:avLst/>
              <a:gdLst/>
              <a:ahLst/>
              <a:cxnLst/>
              <a:rect l="0" t="0" r="0" b="0"/>
              <a:pathLst>
                <a:path w="132810" h="104960">
                  <a:moveTo>
                    <a:pt x="23384" y="0"/>
                  </a:moveTo>
                  <a:lnTo>
                    <a:pt x="3230" y="60463"/>
                  </a:lnTo>
                  <a:lnTo>
                    <a:pt x="0" y="70152"/>
                  </a:lnTo>
                  <a:lnTo>
                    <a:pt x="57" y="78822"/>
                  </a:lnTo>
                  <a:lnTo>
                    <a:pt x="6016" y="94350"/>
                  </a:lnTo>
                  <a:lnTo>
                    <a:pt x="12911" y="99375"/>
                  </a:lnTo>
                  <a:lnTo>
                    <a:pt x="32361" y="104959"/>
                  </a:lnTo>
                  <a:lnTo>
                    <a:pt x="88838" y="98016"/>
                  </a:lnTo>
                  <a:lnTo>
                    <a:pt x="132809" y="8953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580804" y="2287990"/>
              <a:ext cx="43690" cy="228800"/>
            </a:xfrm>
            <a:custGeom>
              <a:avLst/>
              <a:gdLst/>
              <a:ahLst/>
              <a:cxnLst/>
              <a:rect l="0" t="0" r="0" b="0"/>
              <a:pathLst>
                <a:path w="43690" h="228800">
                  <a:moveTo>
                    <a:pt x="13845" y="0"/>
                  </a:moveTo>
                  <a:lnTo>
                    <a:pt x="0" y="52099"/>
                  </a:lnTo>
                  <a:lnTo>
                    <a:pt x="1023" y="87281"/>
                  </a:lnTo>
                  <a:lnTo>
                    <a:pt x="12377" y="143655"/>
                  </a:lnTo>
                  <a:lnTo>
                    <a:pt x="35772" y="206642"/>
                  </a:lnTo>
                  <a:lnTo>
                    <a:pt x="43689"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650639" y="2327781"/>
              <a:ext cx="123071" cy="113154"/>
            </a:xfrm>
            <a:custGeom>
              <a:avLst/>
              <a:gdLst/>
              <a:ahLst/>
              <a:cxnLst/>
              <a:rect l="0" t="0" r="0" b="0"/>
              <a:pathLst>
                <a:path w="123071" h="113154">
                  <a:moveTo>
                    <a:pt x="23592" y="0"/>
                  </a:moveTo>
                  <a:lnTo>
                    <a:pt x="8814" y="16989"/>
                  </a:lnTo>
                  <a:lnTo>
                    <a:pt x="1181" y="32973"/>
                  </a:lnTo>
                  <a:lnTo>
                    <a:pt x="0" y="51129"/>
                  </a:lnTo>
                  <a:lnTo>
                    <a:pt x="4264" y="69147"/>
                  </a:lnTo>
                  <a:lnTo>
                    <a:pt x="13529" y="84523"/>
                  </a:lnTo>
                  <a:lnTo>
                    <a:pt x="30910" y="95779"/>
                  </a:lnTo>
                  <a:lnTo>
                    <a:pt x="72812" y="112011"/>
                  </a:lnTo>
                  <a:lnTo>
                    <a:pt x="92996" y="113153"/>
                  </a:lnTo>
                  <a:lnTo>
                    <a:pt x="123070" y="10942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723970" y="2327781"/>
              <a:ext cx="39793" cy="189009"/>
            </a:xfrm>
            <a:custGeom>
              <a:avLst/>
              <a:gdLst/>
              <a:ahLst/>
              <a:cxnLst/>
              <a:rect l="0" t="0" r="0" b="0"/>
              <a:pathLst>
                <a:path w="39793" h="189009">
                  <a:moveTo>
                    <a:pt x="0" y="0"/>
                  </a:moveTo>
                  <a:lnTo>
                    <a:pt x="10822" y="54105"/>
                  </a:lnTo>
                  <a:lnTo>
                    <a:pt x="23385" y="116920"/>
                  </a:lnTo>
                  <a:lnTo>
                    <a:pt x="36867" y="171532"/>
                  </a:lnTo>
                  <a:lnTo>
                    <a:pt x="39792" y="18900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161673" y="2079086"/>
              <a:ext cx="636659" cy="363141"/>
            </a:xfrm>
            <a:custGeom>
              <a:avLst/>
              <a:gdLst/>
              <a:ahLst/>
              <a:cxnLst/>
              <a:rect l="0" t="0" r="0" b="0"/>
              <a:pathLst>
                <a:path w="636659" h="363141">
                  <a:moveTo>
                    <a:pt x="0" y="149217"/>
                  </a:moveTo>
                  <a:lnTo>
                    <a:pt x="22411" y="209882"/>
                  </a:lnTo>
                  <a:lnTo>
                    <a:pt x="36317" y="270544"/>
                  </a:lnTo>
                  <a:lnTo>
                    <a:pt x="53033" y="327224"/>
                  </a:lnTo>
                  <a:lnTo>
                    <a:pt x="68277" y="357808"/>
                  </a:lnTo>
                  <a:lnTo>
                    <a:pt x="74256" y="362334"/>
                  </a:lnTo>
                  <a:lnTo>
                    <a:pt x="80452" y="363140"/>
                  </a:lnTo>
                  <a:lnTo>
                    <a:pt x="86794" y="361467"/>
                  </a:lnTo>
                  <a:lnTo>
                    <a:pt x="99735" y="347818"/>
                  </a:lnTo>
                  <a:lnTo>
                    <a:pt x="116502" y="315277"/>
                  </a:lnTo>
                  <a:lnTo>
                    <a:pt x="125523" y="274686"/>
                  </a:lnTo>
                  <a:lnTo>
                    <a:pt x="133851" y="211459"/>
                  </a:lnTo>
                  <a:lnTo>
                    <a:pt x="147246" y="161634"/>
                  </a:lnTo>
                  <a:lnTo>
                    <a:pt x="157920" y="140367"/>
                  </a:lnTo>
                  <a:lnTo>
                    <a:pt x="172980" y="125756"/>
                  </a:lnTo>
                  <a:lnTo>
                    <a:pt x="192937" y="115578"/>
                  </a:lnTo>
                  <a:lnTo>
                    <a:pt x="256103" y="96536"/>
                  </a:lnTo>
                  <a:lnTo>
                    <a:pt x="313816" y="82972"/>
                  </a:lnTo>
                  <a:lnTo>
                    <a:pt x="362064" y="72972"/>
                  </a:lnTo>
                  <a:lnTo>
                    <a:pt x="424931" y="59691"/>
                  </a:lnTo>
                  <a:lnTo>
                    <a:pt x="486865" y="43108"/>
                  </a:lnTo>
                  <a:lnTo>
                    <a:pt x="545523" y="26528"/>
                  </a:lnTo>
                  <a:lnTo>
                    <a:pt x="606673" y="6632"/>
                  </a:lnTo>
                  <a:lnTo>
                    <a:pt x="63665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7539689" y="2285522"/>
            <a:ext cx="427755" cy="251163"/>
            <a:chOff x="7539689" y="2285522"/>
            <a:chExt cx="427755" cy="251163"/>
          </a:xfrm>
        </p:grpSpPr>
        <p:sp>
          <p:nvSpPr>
            <p:cNvPr id="23" name="Freeform 22"/>
            <p:cNvSpPr/>
            <p:nvPr/>
          </p:nvSpPr>
          <p:spPr>
            <a:xfrm>
              <a:off x="7539689" y="2307885"/>
              <a:ext cx="9948" cy="228800"/>
            </a:xfrm>
            <a:custGeom>
              <a:avLst/>
              <a:gdLst/>
              <a:ahLst/>
              <a:cxnLst/>
              <a:rect l="0" t="0" r="0" b="0"/>
              <a:pathLst>
                <a:path w="9948" h="228800">
                  <a:moveTo>
                    <a:pt x="9947" y="0"/>
                  </a:moveTo>
                  <a:lnTo>
                    <a:pt x="6999" y="51158"/>
                  </a:lnTo>
                  <a:lnTo>
                    <a:pt x="4216" y="76897"/>
                  </a:lnTo>
                  <a:lnTo>
                    <a:pt x="8487" y="129446"/>
                  </a:lnTo>
                  <a:lnTo>
                    <a:pt x="9659" y="182401"/>
                  </a:lnTo>
                  <a:lnTo>
                    <a:pt x="0"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700838" y="2317833"/>
              <a:ext cx="127481" cy="183970"/>
            </a:xfrm>
            <a:custGeom>
              <a:avLst/>
              <a:gdLst/>
              <a:ahLst/>
              <a:cxnLst/>
              <a:rect l="0" t="0" r="0" b="0"/>
              <a:pathLst>
                <a:path w="127481" h="183970">
                  <a:moveTo>
                    <a:pt x="47754" y="0"/>
                  </a:moveTo>
                  <a:lnTo>
                    <a:pt x="21760" y="50903"/>
                  </a:lnTo>
                  <a:lnTo>
                    <a:pt x="4717" y="104912"/>
                  </a:lnTo>
                  <a:lnTo>
                    <a:pt x="0" y="143213"/>
                  </a:lnTo>
                  <a:lnTo>
                    <a:pt x="4792" y="163496"/>
                  </a:lnTo>
                  <a:lnTo>
                    <a:pt x="9165" y="172000"/>
                  </a:lnTo>
                  <a:lnTo>
                    <a:pt x="16501" y="177669"/>
                  </a:lnTo>
                  <a:lnTo>
                    <a:pt x="36442" y="183969"/>
                  </a:lnTo>
                  <a:lnTo>
                    <a:pt x="67245" y="182234"/>
                  </a:lnTo>
                  <a:lnTo>
                    <a:pt x="97373" y="169439"/>
                  </a:lnTo>
                  <a:lnTo>
                    <a:pt x="122019" y="146366"/>
                  </a:lnTo>
                  <a:lnTo>
                    <a:pt x="126002" y="136263"/>
                  </a:lnTo>
                  <a:lnTo>
                    <a:pt x="127480" y="113248"/>
                  </a:lnTo>
                  <a:lnTo>
                    <a:pt x="123011" y="105342"/>
                  </a:lnTo>
                  <a:lnTo>
                    <a:pt x="115610" y="100071"/>
                  </a:lnTo>
                  <a:lnTo>
                    <a:pt x="106254" y="96557"/>
                  </a:lnTo>
                  <a:lnTo>
                    <a:pt x="87018" y="95601"/>
                  </a:lnTo>
                  <a:lnTo>
                    <a:pt x="47650" y="103993"/>
                  </a:lnTo>
                  <a:lnTo>
                    <a:pt x="39947" y="109120"/>
                  </a:lnTo>
                  <a:lnTo>
                    <a:pt x="28441" y="123659"/>
                  </a:lnTo>
                  <a:lnTo>
                    <a:pt x="17910" y="14921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845333" y="2285522"/>
              <a:ext cx="122111" cy="201424"/>
            </a:xfrm>
            <a:custGeom>
              <a:avLst/>
              <a:gdLst/>
              <a:ahLst/>
              <a:cxnLst/>
              <a:rect l="0" t="0" r="0" b="0"/>
              <a:pathLst>
                <a:path w="122111" h="201424">
                  <a:moveTo>
                    <a:pt x="112162" y="42259"/>
                  </a:moveTo>
                  <a:lnTo>
                    <a:pt x="106881" y="21135"/>
                  </a:lnTo>
                  <a:lnTo>
                    <a:pt x="100904" y="13807"/>
                  </a:lnTo>
                  <a:lnTo>
                    <a:pt x="82474" y="2718"/>
                  </a:lnTo>
                  <a:lnTo>
                    <a:pt x="59545" y="0"/>
                  </a:lnTo>
                  <a:lnTo>
                    <a:pt x="36827" y="3581"/>
                  </a:lnTo>
                  <a:lnTo>
                    <a:pt x="19361" y="12542"/>
                  </a:lnTo>
                  <a:lnTo>
                    <a:pt x="7178" y="26841"/>
                  </a:lnTo>
                  <a:lnTo>
                    <a:pt x="2381" y="35296"/>
                  </a:lnTo>
                  <a:lnTo>
                    <a:pt x="0" y="53533"/>
                  </a:lnTo>
                  <a:lnTo>
                    <a:pt x="912" y="63039"/>
                  </a:lnTo>
                  <a:lnTo>
                    <a:pt x="5941" y="69376"/>
                  </a:lnTo>
                  <a:lnTo>
                    <a:pt x="23319" y="76417"/>
                  </a:lnTo>
                  <a:lnTo>
                    <a:pt x="42834" y="76599"/>
                  </a:lnTo>
                  <a:lnTo>
                    <a:pt x="61454" y="71890"/>
                  </a:lnTo>
                  <a:lnTo>
                    <a:pt x="91420" y="50855"/>
                  </a:lnTo>
                  <a:lnTo>
                    <a:pt x="98334" y="44673"/>
                  </a:lnTo>
                  <a:lnTo>
                    <a:pt x="102943" y="46079"/>
                  </a:lnTo>
                  <a:lnTo>
                    <a:pt x="106017" y="52543"/>
                  </a:lnTo>
                  <a:lnTo>
                    <a:pt x="112458" y="108826"/>
                  </a:lnTo>
                  <a:lnTo>
                    <a:pt x="120621" y="166509"/>
                  </a:lnTo>
                  <a:lnTo>
                    <a:pt x="122110" y="20142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8265876" y="1153943"/>
            <a:ext cx="945040" cy="397912"/>
            <a:chOff x="8265876" y="1153943"/>
            <a:chExt cx="945040" cy="397912"/>
          </a:xfrm>
        </p:grpSpPr>
        <p:sp>
          <p:nvSpPr>
            <p:cNvPr id="27" name="Freeform 26"/>
            <p:cNvSpPr/>
            <p:nvPr/>
          </p:nvSpPr>
          <p:spPr>
            <a:xfrm>
              <a:off x="8265876" y="1153943"/>
              <a:ext cx="258643" cy="328277"/>
            </a:xfrm>
            <a:custGeom>
              <a:avLst/>
              <a:gdLst/>
              <a:ahLst/>
              <a:cxnLst/>
              <a:rect l="0" t="0" r="0" b="0"/>
              <a:pathLst>
                <a:path w="258643" h="328277">
                  <a:moveTo>
                    <a:pt x="258642" y="0"/>
                  </a:moveTo>
                  <a:lnTo>
                    <a:pt x="249595" y="36393"/>
                  </a:lnTo>
                  <a:lnTo>
                    <a:pt x="232628" y="62118"/>
                  </a:lnTo>
                  <a:lnTo>
                    <a:pt x="178523" y="119586"/>
                  </a:lnTo>
                  <a:lnTo>
                    <a:pt x="117268" y="181146"/>
                  </a:lnTo>
                  <a:lnTo>
                    <a:pt x="70324" y="238930"/>
                  </a:lnTo>
                  <a:lnTo>
                    <a:pt x="17712" y="301368"/>
                  </a:lnTo>
                  <a:lnTo>
                    <a:pt x="0" y="32827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604101" y="1173838"/>
              <a:ext cx="606815" cy="378017"/>
            </a:xfrm>
            <a:custGeom>
              <a:avLst/>
              <a:gdLst/>
              <a:ahLst/>
              <a:cxnLst/>
              <a:rect l="0" t="0" r="0" b="0"/>
              <a:pathLst>
                <a:path w="606815" h="378017">
                  <a:moveTo>
                    <a:pt x="0" y="0"/>
                  </a:moveTo>
                  <a:lnTo>
                    <a:pt x="9047" y="22720"/>
                  </a:lnTo>
                  <a:lnTo>
                    <a:pt x="26015" y="42962"/>
                  </a:lnTo>
                  <a:lnTo>
                    <a:pt x="82331" y="83991"/>
                  </a:lnTo>
                  <a:lnTo>
                    <a:pt x="135227" y="117297"/>
                  </a:lnTo>
                  <a:lnTo>
                    <a:pt x="195312" y="152259"/>
                  </a:lnTo>
                  <a:lnTo>
                    <a:pt x="253496" y="185656"/>
                  </a:lnTo>
                  <a:lnTo>
                    <a:pt x="306464" y="212212"/>
                  </a:lnTo>
                  <a:lnTo>
                    <a:pt x="366051" y="241693"/>
                  </a:lnTo>
                  <a:lnTo>
                    <a:pt x="420724" y="273839"/>
                  </a:lnTo>
                  <a:lnTo>
                    <a:pt x="472994" y="300371"/>
                  </a:lnTo>
                  <a:lnTo>
                    <a:pt x="526640" y="326308"/>
                  </a:lnTo>
                  <a:lnTo>
                    <a:pt x="581820" y="358298"/>
                  </a:lnTo>
                  <a:lnTo>
                    <a:pt x="606814" y="37801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9372485" y="1601593"/>
            <a:ext cx="332186" cy="218852"/>
            <a:chOff x="9372485" y="1601593"/>
            <a:chExt cx="332186" cy="218852"/>
          </a:xfrm>
        </p:grpSpPr>
        <p:sp>
          <p:nvSpPr>
            <p:cNvPr id="30" name="Freeform 29"/>
            <p:cNvSpPr/>
            <p:nvPr/>
          </p:nvSpPr>
          <p:spPr>
            <a:xfrm>
              <a:off x="9372485" y="1641384"/>
              <a:ext cx="37387" cy="179061"/>
            </a:xfrm>
            <a:custGeom>
              <a:avLst/>
              <a:gdLst/>
              <a:ahLst/>
              <a:cxnLst/>
              <a:rect l="0" t="0" r="0" b="0"/>
              <a:pathLst>
                <a:path w="37387" h="179061">
                  <a:moveTo>
                    <a:pt x="37386" y="0"/>
                  </a:moveTo>
                  <a:lnTo>
                    <a:pt x="20418" y="59929"/>
                  </a:lnTo>
                  <a:lnTo>
                    <a:pt x="1982" y="120500"/>
                  </a:lnTo>
                  <a:lnTo>
                    <a:pt x="0" y="153849"/>
                  </a:lnTo>
                  <a:lnTo>
                    <a:pt x="7543" y="17906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9574908" y="1601593"/>
              <a:ext cx="129763" cy="184055"/>
            </a:xfrm>
            <a:custGeom>
              <a:avLst/>
              <a:gdLst/>
              <a:ahLst/>
              <a:cxnLst/>
              <a:rect l="0" t="0" r="0" b="0"/>
              <a:pathLst>
                <a:path w="129763" h="184055">
                  <a:moveTo>
                    <a:pt x="33919" y="0"/>
                  </a:moveTo>
                  <a:lnTo>
                    <a:pt x="20073" y="58667"/>
                  </a:lnTo>
                  <a:lnTo>
                    <a:pt x="708" y="119284"/>
                  </a:lnTo>
                  <a:lnTo>
                    <a:pt x="0" y="139229"/>
                  </a:lnTo>
                  <a:lnTo>
                    <a:pt x="1358" y="149190"/>
                  </a:lnTo>
                  <a:lnTo>
                    <a:pt x="11710" y="166153"/>
                  </a:lnTo>
                  <a:lnTo>
                    <a:pt x="19113" y="173771"/>
                  </a:lnTo>
                  <a:lnTo>
                    <a:pt x="42076" y="182236"/>
                  </a:lnTo>
                  <a:lnTo>
                    <a:pt x="83127" y="184054"/>
                  </a:lnTo>
                  <a:lnTo>
                    <a:pt x="107739" y="179069"/>
                  </a:lnTo>
                  <a:lnTo>
                    <a:pt x="126046" y="169484"/>
                  </a:lnTo>
                  <a:lnTo>
                    <a:pt x="129602" y="163834"/>
                  </a:lnTo>
                  <a:lnTo>
                    <a:pt x="129762" y="157856"/>
                  </a:lnTo>
                  <a:lnTo>
                    <a:pt x="127657" y="151660"/>
                  </a:lnTo>
                  <a:lnTo>
                    <a:pt x="120728" y="148635"/>
                  </a:lnTo>
                  <a:lnTo>
                    <a:pt x="86781" y="149658"/>
                  </a:lnTo>
                  <a:lnTo>
                    <a:pt x="56951" y="156962"/>
                  </a:lnTo>
                  <a:lnTo>
                    <a:pt x="33919" y="16911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8126608" y="1701071"/>
            <a:ext cx="2032753" cy="1336380"/>
            <a:chOff x="8126608" y="1701071"/>
            <a:chExt cx="2032753" cy="1336380"/>
          </a:xfrm>
        </p:grpSpPr>
        <p:sp>
          <p:nvSpPr>
            <p:cNvPr id="33" name="Freeform 32"/>
            <p:cNvSpPr/>
            <p:nvPr/>
          </p:nvSpPr>
          <p:spPr>
            <a:xfrm>
              <a:off x="8126608" y="1711018"/>
              <a:ext cx="69635" cy="169114"/>
            </a:xfrm>
            <a:custGeom>
              <a:avLst/>
              <a:gdLst/>
              <a:ahLst/>
              <a:cxnLst/>
              <a:rect l="0" t="0" r="0" b="0"/>
              <a:pathLst>
                <a:path w="69635" h="169114">
                  <a:moveTo>
                    <a:pt x="69634" y="0"/>
                  </a:moveTo>
                  <a:lnTo>
                    <a:pt x="43641" y="59930"/>
                  </a:lnTo>
                  <a:lnTo>
                    <a:pt x="23258" y="119395"/>
                  </a:lnTo>
                  <a:lnTo>
                    <a:pt x="9957" y="153274"/>
                  </a:lnTo>
                  <a:lnTo>
                    <a:pt x="0" y="16911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305667" y="1701071"/>
              <a:ext cx="109448" cy="131957"/>
            </a:xfrm>
            <a:custGeom>
              <a:avLst/>
              <a:gdLst/>
              <a:ahLst/>
              <a:cxnLst/>
              <a:rect l="0" t="0" r="0" b="0"/>
              <a:pathLst>
                <a:path w="109448" h="131957">
                  <a:moveTo>
                    <a:pt x="39792" y="0"/>
                  </a:moveTo>
                  <a:lnTo>
                    <a:pt x="12100" y="27691"/>
                  </a:lnTo>
                  <a:lnTo>
                    <a:pt x="10277" y="33935"/>
                  </a:lnTo>
                  <a:lnTo>
                    <a:pt x="11273" y="40308"/>
                  </a:lnTo>
                  <a:lnTo>
                    <a:pt x="14148" y="46767"/>
                  </a:lnTo>
                  <a:lnTo>
                    <a:pt x="32078" y="56892"/>
                  </a:lnTo>
                  <a:lnTo>
                    <a:pt x="87409" y="77003"/>
                  </a:lnTo>
                  <a:lnTo>
                    <a:pt x="103693" y="88015"/>
                  </a:lnTo>
                  <a:lnTo>
                    <a:pt x="107816" y="95152"/>
                  </a:lnTo>
                  <a:lnTo>
                    <a:pt x="109447" y="111924"/>
                  </a:lnTo>
                  <a:lnTo>
                    <a:pt x="106124" y="118828"/>
                  </a:lnTo>
                  <a:lnTo>
                    <a:pt x="93590" y="129447"/>
                  </a:lnTo>
                  <a:lnTo>
                    <a:pt x="71071" y="131956"/>
                  </a:lnTo>
                  <a:lnTo>
                    <a:pt x="9842" y="121678"/>
                  </a:lnTo>
                  <a:lnTo>
                    <a:pt x="0" y="11937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8425041" y="1720966"/>
              <a:ext cx="99478" cy="1"/>
            </a:xfrm>
            <a:custGeom>
              <a:avLst/>
              <a:gdLst/>
              <a:ahLst/>
              <a:cxnLst/>
              <a:rect l="0" t="0" r="0" b="0"/>
              <a:pathLst>
                <a:path w="99478" h="1">
                  <a:moveTo>
                    <a:pt x="0" y="0"/>
                  </a:moveTo>
                  <a:lnTo>
                    <a:pt x="60664" y="0"/>
                  </a:lnTo>
                  <a:lnTo>
                    <a:pt x="9947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295720" y="2123765"/>
              <a:ext cx="437703" cy="345108"/>
            </a:xfrm>
            <a:custGeom>
              <a:avLst/>
              <a:gdLst/>
              <a:ahLst/>
              <a:cxnLst/>
              <a:rect l="0" t="0" r="0" b="0"/>
              <a:pathLst>
                <a:path w="437703" h="345108">
                  <a:moveTo>
                    <a:pt x="0" y="74695"/>
                  </a:moveTo>
                  <a:lnTo>
                    <a:pt x="16968" y="132434"/>
                  </a:lnTo>
                  <a:lnTo>
                    <a:pt x="28852" y="164753"/>
                  </a:lnTo>
                  <a:lnTo>
                    <a:pt x="60252" y="222452"/>
                  </a:lnTo>
                  <a:lnTo>
                    <a:pt x="83665" y="278193"/>
                  </a:lnTo>
                  <a:lnTo>
                    <a:pt x="110878" y="341045"/>
                  </a:lnTo>
                  <a:lnTo>
                    <a:pt x="112604" y="345107"/>
                  </a:lnTo>
                  <a:lnTo>
                    <a:pt x="112650" y="344500"/>
                  </a:lnTo>
                  <a:lnTo>
                    <a:pt x="110858" y="333877"/>
                  </a:lnTo>
                  <a:lnTo>
                    <a:pt x="104332" y="278607"/>
                  </a:lnTo>
                  <a:lnTo>
                    <a:pt x="99331" y="220060"/>
                  </a:lnTo>
                  <a:lnTo>
                    <a:pt x="91794" y="161826"/>
                  </a:lnTo>
                  <a:lnTo>
                    <a:pt x="92746" y="131105"/>
                  </a:lnTo>
                  <a:lnTo>
                    <a:pt x="100539" y="102713"/>
                  </a:lnTo>
                  <a:lnTo>
                    <a:pt x="114319" y="84200"/>
                  </a:lnTo>
                  <a:lnTo>
                    <a:pt x="146614" y="64616"/>
                  </a:lnTo>
                  <a:lnTo>
                    <a:pt x="201757" y="43474"/>
                  </a:lnTo>
                  <a:lnTo>
                    <a:pt x="263596" y="22264"/>
                  </a:lnTo>
                  <a:lnTo>
                    <a:pt x="312796" y="10157"/>
                  </a:lnTo>
                  <a:lnTo>
                    <a:pt x="363481" y="3623"/>
                  </a:lnTo>
                  <a:lnTo>
                    <a:pt x="391451" y="0"/>
                  </a:lnTo>
                  <a:lnTo>
                    <a:pt x="437702" y="506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504624" y="2316705"/>
              <a:ext cx="159164" cy="160918"/>
            </a:xfrm>
            <a:custGeom>
              <a:avLst/>
              <a:gdLst/>
              <a:ahLst/>
              <a:cxnLst/>
              <a:rect l="0" t="0" r="0" b="0"/>
              <a:pathLst>
                <a:path w="159164" h="160918">
                  <a:moveTo>
                    <a:pt x="0" y="50867"/>
                  </a:moveTo>
                  <a:lnTo>
                    <a:pt x="10561" y="35024"/>
                  </a:lnTo>
                  <a:lnTo>
                    <a:pt x="24589" y="24298"/>
                  </a:lnTo>
                  <a:lnTo>
                    <a:pt x="63416" y="249"/>
                  </a:lnTo>
                  <a:lnTo>
                    <a:pt x="81240" y="0"/>
                  </a:lnTo>
                  <a:lnTo>
                    <a:pt x="97266" y="9469"/>
                  </a:lnTo>
                  <a:lnTo>
                    <a:pt x="110652" y="25836"/>
                  </a:lnTo>
                  <a:lnTo>
                    <a:pt x="120287" y="47848"/>
                  </a:lnTo>
                  <a:lnTo>
                    <a:pt x="122357" y="72368"/>
                  </a:lnTo>
                  <a:lnTo>
                    <a:pt x="118488" y="96898"/>
                  </a:lnTo>
                  <a:lnTo>
                    <a:pt x="109401" y="118854"/>
                  </a:lnTo>
                  <a:lnTo>
                    <a:pt x="86575" y="144576"/>
                  </a:lnTo>
                  <a:lnTo>
                    <a:pt x="58811" y="160917"/>
                  </a:lnTo>
                  <a:lnTo>
                    <a:pt x="54681" y="159603"/>
                  </a:lnTo>
                  <a:lnTo>
                    <a:pt x="54139" y="154306"/>
                  </a:lnTo>
                  <a:lnTo>
                    <a:pt x="55988" y="146354"/>
                  </a:lnTo>
                  <a:lnTo>
                    <a:pt x="60536" y="139947"/>
                  </a:lnTo>
                  <a:lnTo>
                    <a:pt x="74433" y="129881"/>
                  </a:lnTo>
                  <a:lnTo>
                    <a:pt x="111461" y="123280"/>
                  </a:lnTo>
                  <a:lnTo>
                    <a:pt x="159163" y="13044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733422" y="2314136"/>
              <a:ext cx="149218" cy="125020"/>
            </a:xfrm>
            <a:custGeom>
              <a:avLst/>
              <a:gdLst/>
              <a:ahLst/>
              <a:cxnLst/>
              <a:rect l="0" t="0" r="0" b="0"/>
              <a:pathLst>
                <a:path w="149218" h="125020">
                  <a:moveTo>
                    <a:pt x="0" y="23592"/>
                  </a:moveTo>
                  <a:lnTo>
                    <a:pt x="16989" y="8814"/>
                  </a:lnTo>
                  <a:lnTo>
                    <a:pt x="32972" y="1182"/>
                  </a:lnTo>
                  <a:lnTo>
                    <a:pt x="54077" y="0"/>
                  </a:lnTo>
                  <a:lnTo>
                    <a:pt x="65895" y="1232"/>
                  </a:lnTo>
                  <a:lnTo>
                    <a:pt x="74878" y="5370"/>
                  </a:lnTo>
                  <a:lnTo>
                    <a:pt x="87808" y="18809"/>
                  </a:lnTo>
                  <a:lnTo>
                    <a:pt x="91344" y="41731"/>
                  </a:lnTo>
                  <a:lnTo>
                    <a:pt x="88126" y="68129"/>
                  </a:lnTo>
                  <a:lnTo>
                    <a:pt x="79327" y="90915"/>
                  </a:lnTo>
                  <a:lnTo>
                    <a:pt x="65100" y="106200"/>
                  </a:lnTo>
                  <a:lnTo>
                    <a:pt x="28948" y="125019"/>
                  </a:lnTo>
                  <a:lnTo>
                    <a:pt x="24825" y="124369"/>
                  </a:lnTo>
                  <a:lnTo>
                    <a:pt x="24287" y="120620"/>
                  </a:lnTo>
                  <a:lnTo>
                    <a:pt x="26139" y="114805"/>
                  </a:lnTo>
                  <a:lnTo>
                    <a:pt x="31795" y="109823"/>
                  </a:lnTo>
                  <a:lnTo>
                    <a:pt x="49870" y="101340"/>
                  </a:lnTo>
                  <a:lnTo>
                    <a:pt x="84902" y="95631"/>
                  </a:lnTo>
                  <a:lnTo>
                    <a:pt x="132765" y="101417"/>
                  </a:lnTo>
                  <a:lnTo>
                    <a:pt x="149217" y="10317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972169" y="2307885"/>
              <a:ext cx="55860" cy="119375"/>
            </a:xfrm>
            <a:custGeom>
              <a:avLst/>
              <a:gdLst/>
              <a:ahLst/>
              <a:cxnLst/>
              <a:rect l="0" t="0" r="0" b="0"/>
              <a:pathLst>
                <a:path w="55860" h="119375">
                  <a:moveTo>
                    <a:pt x="0" y="0"/>
                  </a:moveTo>
                  <a:lnTo>
                    <a:pt x="46768" y="56306"/>
                  </a:lnTo>
                  <a:lnTo>
                    <a:pt x="53945" y="75501"/>
                  </a:lnTo>
                  <a:lnTo>
                    <a:pt x="55859" y="86809"/>
                  </a:lnTo>
                  <a:lnTo>
                    <a:pt x="53819" y="95453"/>
                  </a:lnTo>
                  <a:lnTo>
                    <a:pt x="49143" y="102322"/>
                  </a:lnTo>
                  <a:lnTo>
                    <a:pt x="37316" y="111795"/>
                  </a:lnTo>
                  <a:lnTo>
                    <a:pt x="19895" y="11937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9002013" y="2297937"/>
              <a:ext cx="149217" cy="19897"/>
            </a:xfrm>
            <a:custGeom>
              <a:avLst/>
              <a:gdLst/>
              <a:ahLst/>
              <a:cxnLst/>
              <a:rect l="0" t="0" r="0" b="0"/>
              <a:pathLst>
                <a:path w="149217" h="19897">
                  <a:moveTo>
                    <a:pt x="0" y="19896"/>
                  </a:moveTo>
                  <a:lnTo>
                    <a:pt x="52099" y="6050"/>
                  </a:lnTo>
                  <a:lnTo>
                    <a:pt x="110546" y="1195"/>
                  </a:lnTo>
                  <a:lnTo>
                    <a:pt x="149216"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758044" y="1989556"/>
              <a:ext cx="59687" cy="288487"/>
            </a:xfrm>
            <a:custGeom>
              <a:avLst/>
              <a:gdLst/>
              <a:ahLst/>
              <a:cxnLst/>
              <a:rect l="0" t="0" r="0" b="0"/>
              <a:pathLst>
                <a:path w="59687" h="288487">
                  <a:moveTo>
                    <a:pt x="0" y="0"/>
                  </a:moveTo>
                  <a:lnTo>
                    <a:pt x="7874" y="35411"/>
                  </a:lnTo>
                  <a:lnTo>
                    <a:pt x="17616" y="88953"/>
                  </a:lnTo>
                  <a:lnTo>
                    <a:pt x="28014" y="144474"/>
                  </a:lnTo>
                  <a:lnTo>
                    <a:pt x="40424" y="198331"/>
                  </a:lnTo>
                  <a:lnTo>
                    <a:pt x="56795" y="258588"/>
                  </a:lnTo>
                  <a:lnTo>
                    <a:pt x="59686" y="28848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9541014" y="2407363"/>
              <a:ext cx="575151" cy="233948"/>
            </a:xfrm>
            <a:custGeom>
              <a:avLst/>
              <a:gdLst/>
              <a:ahLst/>
              <a:cxnLst/>
              <a:rect l="0" t="0" r="0" b="0"/>
              <a:pathLst>
                <a:path w="575151" h="233948">
                  <a:moveTo>
                    <a:pt x="77761" y="0"/>
                  </a:moveTo>
                  <a:lnTo>
                    <a:pt x="66940" y="54106"/>
                  </a:lnTo>
                  <a:lnTo>
                    <a:pt x="51118" y="117328"/>
                  </a:lnTo>
                  <a:lnTo>
                    <a:pt x="30222" y="178880"/>
                  </a:lnTo>
                  <a:lnTo>
                    <a:pt x="911" y="228775"/>
                  </a:lnTo>
                  <a:lnTo>
                    <a:pt x="0" y="233205"/>
                  </a:lnTo>
                  <a:lnTo>
                    <a:pt x="2709" y="233947"/>
                  </a:lnTo>
                  <a:lnTo>
                    <a:pt x="7830" y="232231"/>
                  </a:lnTo>
                  <a:lnTo>
                    <a:pt x="70264" y="176343"/>
                  </a:lnTo>
                  <a:lnTo>
                    <a:pt x="132310" y="123113"/>
                  </a:lnTo>
                  <a:lnTo>
                    <a:pt x="169346" y="97351"/>
                  </a:lnTo>
                  <a:lnTo>
                    <a:pt x="231000" y="76860"/>
                  </a:lnTo>
                  <a:lnTo>
                    <a:pt x="278862" y="64225"/>
                  </a:lnTo>
                  <a:lnTo>
                    <a:pt x="331144" y="62137"/>
                  </a:lnTo>
                  <a:lnTo>
                    <a:pt x="390724" y="68027"/>
                  </a:lnTo>
                  <a:lnTo>
                    <a:pt x="451647" y="79920"/>
                  </a:lnTo>
                  <a:lnTo>
                    <a:pt x="501344" y="89630"/>
                  </a:lnTo>
                  <a:lnTo>
                    <a:pt x="560027" y="105018"/>
                  </a:lnTo>
                  <a:lnTo>
                    <a:pt x="575150" y="10942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9726264" y="2637545"/>
              <a:ext cx="135235" cy="117991"/>
            </a:xfrm>
            <a:custGeom>
              <a:avLst/>
              <a:gdLst/>
              <a:ahLst/>
              <a:cxnLst/>
              <a:rect l="0" t="0" r="0" b="0"/>
              <a:pathLst>
                <a:path w="135235" h="117991">
                  <a:moveTo>
                    <a:pt x="31780" y="8565"/>
                  </a:moveTo>
                  <a:lnTo>
                    <a:pt x="92444" y="0"/>
                  </a:lnTo>
                  <a:lnTo>
                    <a:pt x="128600" y="4308"/>
                  </a:lnTo>
                  <a:lnTo>
                    <a:pt x="133907" y="9042"/>
                  </a:lnTo>
                  <a:lnTo>
                    <a:pt x="135234" y="15515"/>
                  </a:lnTo>
                  <a:lnTo>
                    <a:pt x="133909" y="23146"/>
                  </a:lnTo>
                  <a:lnTo>
                    <a:pt x="123594" y="37520"/>
                  </a:lnTo>
                  <a:lnTo>
                    <a:pt x="116200" y="44448"/>
                  </a:lnTo>
                  <a:lnTo>
                    <a:pt x="79390" y="59479"/>
                  </a:lnTo>
                  <a:lnTo>
                    <a:pt x="38764" y="65652"/>
                  </a:lnTo>
                  <a:lnTo>
                    <a:pt x="0" y="62007"/>
                  </a:lnTo>
                  <a:lnTo>
                    <a:pt x="645" y="62983"/>
                  </a:lnTo>
                  <a:lnTo>
                    <a:pt x="9100" y="68120"/>
                  </a:lnTo>
                  <a:lnTo>
                    <a:pt x="71571" y="11799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9857522" y="2735640"/>
              <a:ext cx="99478" cy="119043"/>
            </a:xfrm>
            <a:custGeom>
              <a:avLst/>
              <a:gdLst/>
              <a:ahLst/>
              <a:cxnLst/>
              <a:rect l="0" t="0" r="0" b="0"/>
              <a:pathLst>
                <a:path w="99478" h="119043">
                  <a:moveTo>
                    <a:pt x="99477" y="0"/>
                  </a:moveTo>
                  <a:lnTo>
                    <a:pt x="83615" y="58845"/>
                  </a:lnTo>
                  <a:lnTo>
                    <a:pt x="81374" y="83998"/>
                  </a:lnTo>
                  <a:lnTo>
                    <a:pt x="71536" y="104019"/>
                  </a:lnTo>
                  <a:lnTo>
                    <a:pt x="64270" y="112453"/>
                  </a:lnTo>
                  <a:lnTo>
                    <a:pt x="56110" y="116970"/>
                  </a:lnTo>
                  <a:lnTo>
                    <a:pt x="38201" y="119042"/>
                  </a:lnTo>
                  <a:lnTo>
                    <a:pt x="22136" y="113331"/>
                  </a:lnTo>
                  <a:lnTo>
                    <a:pt x="0" y="9947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9976895" y="2755535"/>
              <a:ext cx="182466" cy="281916"/>
            </a:xfrm>
            <a:custGeom>
              <a:avLst/>
              <a:gdLst/>
              <a:ahLst/>
              <a:cxnLst/>
              <a:rect l="0" t="0" r="0" b="0"/>
              <a:pathLst>
                <a:path w="182466" h="281916">
                  <a:moveTo>
                    <a:pt x="0" y="0"/>
                  </a:moveTo>
                  <a:lnTo>
                    <a:pt x="29556" y="9048"/>
                  </a:lnTo>
                  <a:lnTo>
                    <a:pt x="87244" y="50075"/>
                  </a:lnTo>
                  <a:lnTo>
                    <a:pt x="149665" y="96182"/>
                  </a:lnTo>
                  <a:lnTo>
                    <a:pt x="179193" y="116064"/>
                  </a:lnTo>
                  <a:lnTo>
                    <a:pt x="182465" y="122694"/>
                  </a:lnTo>
                  <a:lnTo>
                    <a:pt x="181329" y="129324"/>
                  </a:lnTo>
                  <a:lnTo>
                    <a:pt x="177257" y="135955"/>
                  </a:lnTo>
                  <a:lnTo>
                    <a:pt x="160942" y="146270"/>
                  </a:lnTo>
                  <a:lnTo>
                    <a:pt x="107448" y="173351"/>
                  </a:lnTo>
                  <a:lnTo>
                    <a:pt x="53933" y="202086"/>
                  </a:lnTo>
                  <a:lnTo>
                    <a:pt x="42587" y="210990"/>
                  </a:lnTo>
                  <a:lnTo>
                    <a:pt x="29981" y="232674"/>
                  </a:lnTo>
                  <a:lnTo>
                    <a:pt x="26619" y="244646"/>
                  </a:lnTo>
                  <a:lnTo>
                    <a:pt x="27694" y="253733"/>
                  </a:lnTo>
                  <a:lnTo>
                    <a:pt x="31726" y="260896"/>
                  </a:lnTo>
                  <a:lnTo>
                    <a:pt x="37730" y="266777"/>
                  </a:lnTo>
                  <a:lnTo>
                    <a:pt x="67304" y="280334"/>
                  </a:lnTo>
                  <a:lnTo>
                    <a:pt x="88494" y="281915"/>
                  </a:lnTo>
                  <a:lnTo>
                    <a:pt x="98788" y="280790"/>
                  </a:lnTo>
                  <a:lnTo>
                    <a:pt x="104544" y="276723"/>
                  </a:lnTo>
                  <a:lnTo>
                    <a:pt x="107276" y="270697"/>
                  </a:lnTo>
                  <a:lnTo>
                    <a:pt x="107993" y="263363"/>
                  </a:lnTo>
                  <a:lnTo>
                    <a:pt x="104049" y="258473"/>
                  </a:lnTo>
                  <a:lnTo>
                    <a:pt x="87877" y="253041"/>
                  </a:lnTo>
                  <a:lnTo>
                    <a:pt x="59686" y="24869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Freeform 46"/>
          <p:cNvSpPr/>
          <p:nvPr/>
        </p:nvSpPr>
        <p:spPr>
          <a:xfrm>
            <a:off x="5844546" y="1572646"/>
            <a:ext cx="1018328" cy="635762"/>
          </a:xfrm>
          <a:custGeom>
            <a:avLst/>
            <a:gdLst/>
            <a:ahLst/>
            <a:cxnLst/>
            <a:rect l="0" t="0" r="0" b="0"/>
            <a:pathLst>
              <a:path w="1018328" h="635762">
                <a:moveTo>
                  <a:pt x="978902" y="516388"/>
                </a:moveTo>
                <a:lnTo>
                  <a:pt x="923518" y="535515"/>
                </a:lnTo>
                <a:lnTo>
                  <a:pt x="870043" y="555641"/>
                </a:lnTo>
                <a:lnTo>
                  <a:pt x="808673" y="569336"/>
                </a:lnTo>
                <a:lnTo>
                  <a:pt x="755053" y="574078"/>
                </a:lnTo>
                <a:lnTo>
                  <a:pt x="694260" y="575680"/>
                </a:lnTo>
                <a:lnTo>
                  <a:pt x="645378" y="575958"/>
                </a:lnTo>
                <a:lnTo>
                  <a:pt x="590490" y="574935"/>
                </a:lnTo>
                <a:lnTo>
                  <a:pt x="538733" y="568123"/>
                </a:lnTo>
                <a:lnTo>
                  <a:pt x="487291" y="559104"/>
                </a:lnTo>
                <a:lnTo>
                  <a:pt x="431644" y="549431"/>
                </a:lnTo>
                <a:lnTo>
                  <a:pt x="379663" y="539565"/>
                </a:lnTo>
                <a:lnTo>
                  <a:pt x="329260" y="528536"/>
                </a:lnTo>
                <a:lnTo>
                  <a:pt x="279324" y="512864"/>
                </a:lnTo>
                <a:lnTo>
                  <a:pt x="215887" y="491212"/>
                </a:lnTo>
                <a:lnTo>
                  <a:pt x="153831" y="454000"/>
                </a:lnTo>
                <a:lnTo>
                  <a:pt x="95156" y="420307"/>
                </a:lnTo>
                <a:lnTo>
                  <a:pt x="62018" y="392609"/>
                </a:lnTo>
                <a:lnTo>
                  <a:pt x="21848" y="336941"/>
                </a:lnTo>
                <a:lnTo>
                  <a:pt x="4922" y="288618"/>
                </a:lnTo>
                <a:lnTo>
                  <a:pt x="0" y="254887"/>
                </a:lnTo>
                <a:lnTo>
                  <a:pt x="5846" y="194097"/>
                </a:lnTo>
                <a:lnTo>
                  <a:pt x="12569" y="171981"/>
                </a:lnTo>
                <a:lnTo>
                  <a:pt x="54064" y="111018"/>
                </a:lnTo>
                <a:lnTo>
                  <a:pt x="94900" y="75697"/>
                </a:lnTo>
                <a:lnTo>
                  <a:pt x="148747" y="42254"/>
                </a:lnTo>
                <a:lnTo>
                  <a:pt x="200082" y="23633"/>
                </a:lnTo>
                <a:lnTo>
                  <a:pt x="258693" y="9312"/>
                </a:lnTo>
                <a:lnTo>
                  <a:pt x="311224" y="2128"/>
                </a:lnTo>
                <a:lnTo>
                  <a:pt x="361791" y="0"/>
                </a:lnTo>
                <a:lnTo>
                  <a:pt x="414723" y="2316"/>
                </a:lnTo>
                <a:lnTo>
                  <a:pt x="472408" y="10003"/>
                </a:lnTo>
                <a:lnTo>
                  <a:pt x="528554" y="22229"/>
                </a:lnTo>
                <a:lnTo>
                  <a:pt x="583139" y="36904"/>
                </a:lnTo>
                <a:lnTo>
                  <a:pt x="641314" y="51200"/>
                </a:lnTo>
                <a:lnTo>
                  <a:pt x="697606" y="72384"/>
                </a:lnTo>
                <a:lnTo>
                  <a:pt x="752233" y="99662"/>
                </a:lnTo>
                <a:lnTo>
                  <a:pt x="807473" y="131692"/>
                </a:lnTo>
                <a:lnTo>
                  <a:pt x="858843" y="166236"/>
                </a:lnTo>
                <a:lnTo>
                  <a:pt x="920431" y="212897"/>
                </a:lnTo>
                <a:lnTo>
                  <a:pt x="966124" y="264688"/>
                </a:lnTo>
                <a:lnTo>
                  <a:pt x="997583" y="317494"/>
                </a:lnTo>
                <a:lnTo>
                  <a:pt x="1009311" y="343987"/>
                </a:lnTo>
                <a:lnTo>
                  <a:pt x="1016840" y="397020"/>
                </a:lnTo>
                <a:lnTo>
                  <a:pt x="1018327" y="450071"/>
                </a:lnTo>
                <a:lnTo>
                  <a:pt x="1012635" y="473650"/>
                </a:lnTo>
                <a:lnTo>
                  <a:pt x="1001631" y="495183"/>
                </a:lnTo>
                <a:lnTo>
                  <a:pt x="948435" y="554959"/>
                </a:lnTo>
                <a:lnTo>
                  <a:pt x="903250" y="585127"/>
                </a:lnTo>
                <a:lnTo>
                  <a:pt x="847041" y="612373"/>
                </a:lnTo>
                <a:lnTo>
                  <a:pt x="789894" y="63576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9213449" y="1452793"/>
            <a:ext cx="988325" cy="695929"/>
          </a:xfrm>
          <a:custGeom>
            <a:avLst/>
            <a:gdLst/>
            <a:ahLst/>
            <a:cxnLst/>
            <a:rect l="0" t="0" r="0" b="0"/>
            <a:pathLst>
              <a:path w="988325" h="695929">
                <a:moveTo>
                  <a:pt x="654020" y="616345"/>
                </a:moveTo>
                <a:lnTo>
                  <a:pt x="638178" y="626907"/>
                </a:lnTo>
                <a:lnTo>
                  <a:pt x="607201" y="633475"/>
                </a:lnTo>
                <a:lnTo>
                  <a:pt x="559460" y="630141"/>
                </a:lnTo>
                <a:lnTo>
                  <a:pt x="499798" y="619111"/>
                </a:lnTo>
                <a:lnTo>
                  <a:pt x="445437" y="606289"/>
                </a:lnTo>
                <a:lnTo>
                  <a:pt x="386845" y="587831"/>
                </a:lnTo>
                <a:lnTo>
                  <a:pt x="328889" y="569735"/>
                </a:lnTo>
                <a:lnTo>
                  <a:pt x="268316" y="543071"/>
                </a:lnTo>
                <a:lnTo>
                  <a:pt x="223987" y="521684"/>
                </a:lnTo>
                <a:lnTo>
                  <a:pt x="178799" y="502452"/>
                </a:lnTo>
                <a:lnTo>
                  <a:pt x="118449" y="463429"/>
                </a:lnTo>
                <a:lnTo>
                  <a:pt x="58121" y="405152"/>
                </a:lnTo>
                <a:lnTo>
                  <a:pt x="20394" y="347554"/>
                </a:lnTo>
                <a:lnTo>
                  <a:pt x="4698" y="307925"/>
                </a:lnTo>
                <a:lnTo>
                  <a:pt x="0" y="247656"/>
                </a:lnTo>
                <a:lnTo>
                  <a:pt x="11500" y="189819"/>
                </a:lnTo>
                <a:lnTo>
                  <a:pt x="44540" y="137577"/>
                </a:lnTo>
                <a:lnTo>
                  <a:pt x="99917" y="76427"/>
                </a:lnTo>
                <a:lnTo>
                  <a:pt x="119267" y="60263"/>
                </a:lnTo>
                <a:lnTo>
                  <a:pt x="180599" y="31781"/>
                </a:lnTo>
                <a:lnTo>
                  <a:pt x="240988" y="13967"/>
                </a:lnTo>
                <a:lnTo>
                  <a:pt x="289700" y="4336"/>
                </a:lnTo>
                <a:lnTo>
                  <a:pt x="339135" y="991"/>
                </a:lnTo>
                <a:lnTo>
                  <a:pt x="389890" y="0"/>
                </a:lnTo>
                <a:lnTo>
                  <a:pt x="446438" y="812"/>
                </a:lnTo>
                <a:lnTo>
                  <a:pt x="504090" y="7561"/>
                </a:lnTo>
                <a:lnTo>
                  <a:pt x="557769" y="17667"/>
                </a:lnTo>
                <a:lnTo>
                  <a:pt x="614080" y="34171"/>
                </a:lnTo>
                <a:lnTo>
                  <a:pt x="666256" y="54166"/>
                </a:lnTo>
                <a:lnTo>
                  <a:pt x="716719" y="79495"/>
                </a:lnTo>
                <a:lnTo>
                  <a:pt x="765567" y="102597"/>
                </a:lnTo>
                <a:lnTo>
                  <a:pt x="822242" y="142498"/>
                </a:lnTo>
                <a:lnTo>
                  <a:pt x="881391" y="205651"/>
                </a:lnTo>
                <a:lnTo>
                  <a:pt x="922328" y="261267"/>
                </a:lnTo>
                <a:lnTo>
                  <a:pt x="949423" y="308866"/>
                </a:lnTo>
                <a:lnTo>
                  <a:pt x="973101" y="369180"/>
                </a:lnTo>
                <a:lnTo>
                  <a:pt x="987317" y="431611"/>
                </a:lnTo>
                <a:lnTo>
                  <a:pt x="988324" y="494214"/>
                </a:lnTo>
                <a:lnTo>
                  <a:pt x="981660" y="522273"/>
                </a:lnTo>
                <a:lnTo>
                  <a:pt x="950362" y="573365"/>
                </a:lnTo>
                <a:lnTo>
                  <a:pt x="916095" y="605452"/>
                </a:lnTo>
                <a:lnTo>
                  <a:pt x="867993" y="635961"/>
                </a:lnTo>
                <a:lnTo>
                  <a:pt x="814686" y="663054"/>
                </a:lnTo>
                <a:lnTo>
                  <a:pt x="752443" y="686732"/>
                </a:lnTo>
                <a:lnTo>
                  <a:pt x="723655" y="69592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1543477" y="2725692"/>
            <a:ext cx="3101408" cy="487442"/>
            <a:chOff x="1543477" y="2725692"/>
            <a:chExt cx="3101408" cy="487442"/>
          </a:xfrm>
        </p:grpSpPr>
        <p:sp>
          <p:nvSpPr>
            <p:cNvPr id="49" name="Freeform 48"/>
            <p:cNvSpPr/>
            <p:nvPr/>
          </p:nvSpPr>
          <p:spPr>
            <a:xfrm>
              <a:off x="1543477" y="2725692"/>
              <a:ext cx="67335" cy="477494"/>
            </a:xfrm>
            <a:custGeom>
              <a:avLst/>
              <a:gdLst/>
              <a:ahLst/>
              <a:cxnLst/>
              <a:rect l="0" t="0" r="0" b="0"/>
              <a:pathLst>
                <a:path w="67335" h="477494">
                  <a:moveTo>
                    <a:pt x="17595" y="0"/>
                  </a:moveTo>
                  <a:lnTo>
                    <a:pt x="1733" y="62161"/>
                  </a:lnTo>
                  <a:lnTo>
                    <a:pt x="0" y="121826"/>
                  </a:lnTo>
                  <a:lnTo>
                    <a:pt x="3512" y="169834"/>
                  </a:lnTo>
                  <a:lnTo>
                    <a:pt x="11703" y="225451"/>
                  </a:lnTo>
                  <a:lnTo>
                    <a:pt x="24373" y="282748"/>
                  </a:lnTo>
                  <a:lnTo>
                    <a:pt x="35545" y="342750"/>
                  </a:lnTo>
                  <a:lnTo>
                    <a:pt x="48056" y="400145"/>
                  </a:lnTo>
                  <a:lnTo>
                    <a:pt x="62994" y="460102"/>
                  </a:lnTo>
                  <a:lnTo>
                    <a:pt x="67334" y="47749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630707" y="2756840"/>
              <a:ext cx="612767" cy="401029"/>
            </a:xfrm>
            <a:custGeom>
              <a:avLst/>
              <a:gdLst/>
              <a:ahLst/>
              <a:cxnLst/>
              <a:rect l="0" t="0" r="0" b="0"/>
              <a:pathLst>
                <a:path w="612767" h="401029">
                  <a:moveTo>
                    <a:pt x="0" y="58382"/>
                  </a:moveTo>
                  <a:lnTo>
                    <a:pt x="5281" y="37258"/>
                  </a:lnTo>
                  <a:lnTo>
                    <a:pt x="19663" y="20993"/>
                  </a:lnTo>
                  <a:lnTo>
                    <a:pt x="29688" y="13560"/>
                  </a:lnTo>
                  <a:lnTo>
                    <a:pt x="58512" y="5302"/>
                  </a:lnTo>
                  <a:lnTo>
                    <a:pt x="120492" y="0"/>
                  </a:lnTo>
                  <a:lnTo>
                    <a:pt x="182146" y="8000"/>
                  </a:lnTo>
                  <a:lnTo>
                    <a:pt x="238046" y="26774"/>
                  </a:lnTo>
                  <a:lnTo>
                    <a:pt x="291663" y="46735"/>
                  </a:lnTo>
                  <a:lnTo>
                    <a:pt x="326270" y="65493"/>
                  </a:lnTo>
                  <a:lnTo>
                    <a:pt x="352244" y="95613"/>
                  </a:lnTo>
                  <a:lnTo>
                    <a:pt x="354203" y="107519"/>
                  </a:lnTo>
                  <a:lnTo>
                    <a:pt x="347536" y="132539"/>
                  </a:lnTo>
                  <a:lnTo>
                    <a:pt x="327625" y="152501"/>
                  </a:lnTo>
                  <a:lnTo>
                    <a:pt x="269814" y="182372"/>
                  </a:lnTo>
                  <a:lnTo>
                    <a:pt x="235793" y="192633"/>
                  </a:lnTo>
                  <a:lnTo>
                    <a:pt x="188501" y="193954"/>
                  </a:lnTo>
                  <a:lnTo>
                    <a:pt x="163360" y="186428"/>
                  </a:lnTo>
                  <a:lnTo>
                    <a:pt x="157540" y="181327"/>
                  </a:lnTo>
                  <a:lnTo>
                    <a:pt x="155871" y="175715"/>
                  </a:lnTo>
                  <a:lnTo>
                    <a:pt x="156969" y="169764"/>
                  </a:lnTo>
                  <a:lnTo>
                    <a:pt x="162122" y="164690"/>
                  </a:lnTo>
                  <a:lnTo>
                    <a:pt x="202159" y="148606"/>
                  </a:lnTo>
                  <a:lnTo>
                    <a:pt x="252643" y="140066"/>
                  </a:lnTo>
                  <a:lnTo>
                    <a:pt x="305190" y="138379"/>
                  </a:lnTo>
                  <a:lnTo>
                    <a:pt x="361092" y="140994"/>
                  </a:lnTo>
                  <a:lnTo>
                    <a:pt x="419744" y="151826"/>
                  </a:lnTo>
                  <a:lnTo>
                    <a:pt x="473905" y="165715"/>
                  </a:lnTo>
                  <a:lnTo>
                    <a:pt x="535179" y="194933"/>
                  </a:lnTo>
                  <a:lnTo>
                    <a:pt x="568634" y="222086"/>
                  </a:lnTo>
                  <a:lnTo>
                    <a:pt x="603274" y="262602"/>
                  </a:lnTo>
                  <a:lnTo>
                    <a:pt x="610767" y="285468"/>
                  </a:lnTo>
                  <a:lnTo>
                    <a:pt x="612766" y="299303"/>
                  </a:lnTo>
                  <a:lnTo>
                    <a:pt x="606143" y="326465"/>
                  </a:lnTo>
                  <a:lnTo>
                    <a:pt x="580154" y="369365"/>
                  </a:lnTo>
                  <a:lnTo>
                    <a:pt x="564017" y="381920"/>
                  </a:lnTo>
                  <a:lnTo>
                    <a:pt x="544686" y="390079"/>
                  </a:lnTo>
                  <a:lnTo>
                    <a:pt x="488648" y="401028"/>
                  </a:lnTo>
                  <a:lnTo>
                    <a:pt x="436630" y="398626"/>
                  </a:lnTo>
                  <a:lnTo>
                    <a:pt x="381505" y="396100"/>
                  </a:lnTo>
                  <a:lnTo>
                    <a:pt x="320098" y="382839"/>
                  </a:lnTo>
                  <a:lnTo>
                    <a:pt x="266844" y="358823"/>
                  </a:lnTo>
                  <a:lnTo>
                    <a:pt x="248694" y="34686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685171" y="2725692"/>
              <a:ext cx="159166" cy="382554"/>
            </a:xfrm>
            <a:custGeom>
              <a:avLst/>
              <a:gdLst/>
              <a:ahLst/>
              <a:cxnLst/>
              <a:rect l="0" t="0" r="0" b="0"/>
              <a:pathLst>
                <a:path w="159166" h="382554">
                  <a:moveTo>
                    <a:pt x="0" y="0"/>
                  </a:moveTo>
                  <a:lnTo>
                    <a:pt x="10822" y="54106"/>
                  </a:lnTo>
                  <a:lnTo>
                    <a:pt x="23102" y="94877"/>
                  </a:lnTo>
                  <a:lnTo>
                    <a:pt x="45536" y="149716"/>
                  </a:lnTo>
                  <a:lnTo>
                    <a:pt x="68167" y="212722"/>
                  </a:lnTo>
                  <a:lnTo>
                    <a:pt x="91848" y="267783"/>
                  </a:lnTo>
                  <a:lnTo>
                    <a:pt x="121651" y="331153"/>
                  </a:lnTo>
                  <a:lnTo>
                    <a:pt x="144891" y="381506"/>
                  </a:lnTo>
                  <a:lnTo>
                    <a:pt x="148544" y="382553"/>
                  </a:lnTo>
                  <a:lnTo>
                    <a:pt x="159165" y="37801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024216" y="2765483"/>
              <a:ext cx="237928" cy="207995"/>
            </a:xfrm>
            <a:custGeom>
              <a:avLst/>
              <a:gdLst/>
              <a:ahLst/>
              <a:cxnLst/>
              <a:rect l="0" t="0" r="0" b="0"/>
              <a:pathLst>
                <a:path w="237928" h="207995">
                  <a:moveTo>
                    <a:pt x="19076" y="0"/>
                  </a:moveTo>
                  <a:lnTo>
                    <a:pt x="5403" y="31767"/>
                  </a:lnTo>
                  <a:lnTo>
                    <a:pt x="0" y="93536"/>
                  </a:lnTo>
                  <a:lnTo>
                    <a:pt x="9985" y="132842"/>
                  </a:lnTo>
                  <a:lnTo>
                    <a:pt x="26944" y="161927"/>
                  </a:lnTo>
                  <a:lnTo>
                    <a:pt x="42468" y="174393"/>
                  </a:lnTo>
                  <a:lnTo>
                    <a:pt x="98965" y="198546"/>
                  </a:lnTo>
                  <a:lnTo>
                    <a:pt x="120901" y="204300"/>
                  </a:lnTo>
                  <a:lnTo>
                    <a:pt x="177066" y="207994"/>
                  </a:lnTo>
                  <a:lnTo>
                    <a:pt x="211788" y="205687"/>
                  </a:lnTo>
                  <a:lnTo>
                    <a:pt x="237927" y="19895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152717" y="2745587"/>
              <a:ext cx="29844" cy="467547"/>
            </a:xfrm>
            <a:custGeom>
              <a:avLst/>
              <a:gdLst/>
              <a:ahLst/>
              <a:cxnLst/>
              <a:rect l="0" t="0" r="0" b="0"/>
              <a:pathLst>
                <a:path w="29844" h="467547">
                  <a:moveTo>
                    <a:pt x="29843" y="0"/>
                  </a:moveTo>
                  <a:lnTo>
                    <a:pt x="12876" y="57740"/>
                  </a:lnTo>
                  <a:lnTo>
                    <a:pt x="2871" y="110884"/>
                  </a:lnTo>
                  <a:lnTo>
                    <a:pt x="3798" y="172492"/>
                  </a:lnTo>
                  <a:lnTo>
                    <a:pt x="11073" y="227959"/>
                  </a:lnTo>
                  <a:lnTo>
                    <a:pt x="18153" y="281688"/>
                  </a:lnTo>
                  <a:lnTo>
                    <a:pt x="27539" y="343225"/>
                  </a:lnTo>
                  <a:lnTo>
                    <a:pt x="29388" y="400250"/>
                  </a:lnTo>
                  <a:lnTo>
                    <a:pt x="24427" y="435448"/>
                  </a:lnTo>
                  <a:lnTo>
                    <a:pt x="16015" y="450701"/>
                  </a:lnTo>
                  <a:lnTo>
                    <a:pt x="0" y="46754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849062" y="2795326"/>
              <a:ext cx="29844" cy="368069"/>
            </a:xfrm>
            <a:custGeom>
              <a:avLst/>
              <a:gdLst/>
              <a:ahLst/>
              <a:cxnLst/>
              <a:rect l="0" t="0" r="0" b="0"/>
              <a:pathLst>
                <a:path w="29844" h="368069">
                  <a:moveTo>
                    <a:pt x="0" y="0"/>
                  </a:moveTo>
                  <a:lnTo>
                    <a:pt x="0" y="60665"/>
                  </a:lnTo>
                  <a:lnTo>
                    <a:pt x="0" y="112663"/>
                  </a:lnTo>
                  <a:lnTo>
                    <a:pt x="6836" y="169138"/>
                  </a:lnTo>
                  <a:lnTo>
                    <a:pt x="10131" y="220701"/>
                  </a:lnTo>
                  <a:lnTo>
                    <a:pt x="16511" y="270367"/>
                  </a:lnTo>
                  <a:lnTo>
                    <a:pt x="22174" y="324371"/>
                  </a:lnTo>
                  <a:lnTo>
                    <a:pt x="29843" y="36806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016314" y="2825170"/>
              <a:ext cx="375675" cy="319918"/>
            </a:xfrm>
            <a:custGeom>
              <a:avLst/>
              <a:gdLst/>
              <a:ahLst/>
              <a:cxnLst/>
              <a:rect l="0" t="0" r="0" b="0"/>
              <a:pathLst>
                <a:path w="375675" h="319918">
                  <a:moveTo>
                    <a:pt x="31703" y="0"/>
                  </a:moveTo>
                  <a:lnTo>
                    <a:pt x="15860" y="10562"/>
                  </a:lnTo>
                  <a:lnTo>
                    <a:pt x="5135" y="24589"/>
                  </a:lnTo>
                  <a:lnTo>
                    <a:pt x="727" y="32972"/>
                  </a:lnTo>
                  <a:lnTo>
                    <a:pt x="0" y="41877"/>
                  </a:lnTo>
                  <a:lnTo>
                    <a:pt x="5086" y="60614"/>
                  </a:lnTo>
                  <a:lnTo>
                    <a:pt x="20611" y="77047"/>
                  </a:lnTo>
                  <a:lnTo>
                    <a:pt x="72449" y="111302"/>
                  </a:lnTo>
                  <a:lnTo>
                    <a:pt x="129779" y="137292"/>
                  </a:lnTo>
                  <a:lnTo>
                    <a:pt x="179742" y="155908"/>
                  </a:lnTo>
                  <a:lnTo>
                    <a:pt x="238736" y="179726"/>
                  </a:lnTo>
                  <a:lnTo>
                    <a:pt x="298737" y="212307"/>
                  </a:lnTo>
                  <a:lnTo>
                    <a:pt x="361963" y="261595"/>
                  </a:lnTo>
                  <a:lnTo>
                    <a:pt x="371250" y="270558"/>
                  </a:lnTo>
                  <a:lnTo>
                    <a:pt x="375230" y="279850"/>
                  </a:lnTo>
                  <a:lnTo>
                    <a:pt x="375674" y="289360"/>
                  </a:lnTo>
                  <a:lnTo>
                    <a:pt x="373758" y="299016"/>
                  </a:lnTo>
                  <a:lnTo>
                    <a:pt x="368060" y="306559"/>
                  </a:lnTo>
                  <a:lnTo>
                    <a:pt x="349939" y="317887"/>
                  </a:lnTo>
                  <a:lnTo>
                    <a:pt x="304318" y="319917"/>
                  </a:lnTo>
                  <a:lnTo>
                    <a:pt x="247583" y="310701"/>
                  </a:lnTo>
                  <a:lnTo>
                    <a:pt x="210763" y="2984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197234" y="2825170"/>
              <a:ext cx="447651" cy="19896"/>
            </a:xfrm>
            <a:custGeom>
              <a:avLst/>
              <a:gdLst/>
              <a:ahLst/>
              <a:cxnLst/>
              <a:rect l="0" t="0" r="0" b="0"/>
              <a:pathLst>
                <a:path w="447651" h="19896">
                  <a:moveTo>
                    <a:pt x="0" y="19895"/>
                  </a:moveTo>
                  <a:lnTo>
                    <a:pt x="47201" y="9074"/>
                  </a:lnTo>
                  <a:lnTo>
                    <a:pt x="105726" y="2689"/>
                  </a:lnTo>
                  <a:lnTo>
                    <a:pt x="158068" y="796"/>
                  </a:lnTo>
                  <a:lnTo>
                    <a:pt x="208579" y="236"/>
                  </a:lnTo>
                  <a:lnTo>
                    <a:pt x="258546" y="70"/>
                  </a:lnTo>
                  <a:lnTo>
                    <a:pt x="319661" y="14"/>
                  </a:lnTo>
                  <a:lnTo>
                    <a:pt x="374308" y="3"/>
                  </a:lnTo>
                  <a:lnTo>
                    <a:pt x="421782" y="0"/>
                  </a:lnTo>
                  <a:lnTo>
                    <a:pt x="44765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5321333" y="3959217"/>
            <a:ext cx="1333004" cy="706293"/>
            <a:chOff x="5321333" y="3959217"/>
            <a:chExt cx="1333004" cy="706293"/>
          </a:xfrm>
        </p:grpSpPr>
        <p:sp>
          <p:nvSpPr>
            <p:cNvPr id="58" name="Freeform 57"/>
            <p:cNvSpPr/>
            <p:nvPr/>
          </p:nvSpPr>
          <p:spPr>
            <a:xfrm>
              <a:off x="5321333" y="3959217"/>
              <a:ext cx="935092" cy="706293"/>
            </a:xfrm>
            <a:custGeom>
              <a:avLst/>
              <a:gdLst/>
              <a:ahLst/>
              <a:cxnLst/>
              <a:rect l="0" t="0" r="0" b="0"/>
              <a:pathLst>
                <a:path w="935092" h="706293">
                  <a:moveTo>
                    <a:pt x="935091" y="0"/>
                  </a:moveTo>
                  <a:lnTo>
                    <a:pt x="886910" y="60463"/>
                  </a:lnTo>
                  <a:lnTo>
                    <a:pt x="862971" y="86812"/>
                  </a:lnTo>
                  <a:lnTo>
                    <a:pt x="808555" y="129168"/>
                  </a:lnTo>
                  <a:lnTo>
                    <a:pt x="745836" y="170620"/>
                  </a:lnTo>
                  <a:lnTo>
                    <a:pt x="690320" y="216038"/>
                  </a:lnTo>
                  <a:lnTo>
                    <a:pt x="630883" y="261034"/>
                  </a:lnTo>
                  <a:lnTo>
                    <a:pt x="578208" y="299142"/>
                  </a:lnTo>
                  <a:lnTo>
                    <a:pt x="524652" y="338434"/>
                  </a:lnTo>
                  <a:lnTo>
                    <a:pt x="466782" y="378078"/>
                  </a:lnTo>
                  <a:lnTo>
                    <a:pt x="407633" y="417825"/>
                  </a:lnTo>
                  <a:lnTo>
                    <a:pt x="348105" y="460551"/>
                  </a:lnTo>
                  <a:lnTo>
                    <a:pt x="288466" y="502317"/>
                  </a:lnTo>
                  <a:lnTo>
                    <a:pt x="231741" y="538640"/>
                  </a:lnTo>
                  <a:lnTo>
                    <a:pt x="179932" y="574456"/>
                  </a:lnTo>
                  <a:lnTo>
                    <a:pt x="118195" y="616265"/>
                  </a:lnTo>
                  <a:lnTo>
                    <a:pt x="55916" y="655614"/>
                  </a:lnTo>
                  <a:lnTo>
                    <a:pt x="0" y="70629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176842" y="4048747"/>
              <a:ext cx="477495" cy="457599"/>
            </a:xfrm>
            <a:custGeom>
              <a:avLst/>
              <a:gdLst/>
              <a:ahLst/>
              <a:cxnLst/>
              <a:rect l="0" t="0" r="0" b="0"/>
              <a:pathLst>
                <a:path w="477495" h="457599">
                  <a:moveTo>
                    <a:pt x="0" y="0"/>
                  </a:moveTo>
                  <a:lnTo>
                    <a:pt x="55384" y="27692"/>
                  </a:lnTo>
                  <a:lnTo>
                    <a:pt x="105150" y="66420"/>
                  </a:lnTo>
                  <a:lnTo>
                    <a:pt x="153582" y="122878"/>
                  </a:lnTo>
                  <a:lnTo>
                    <a:pt x="209287" y="179367"/>
                  </a:lnTo>
                  <a:lnTo>
                    <a:pt x="268624" y="238773"/>
                  </a:lnTo>
                  <a:lnTo>
                    <a:pt x="323615" y="288489"/>
                  </a:lnTo>
                  <a:lnTo>
                    <a:pt x="378990" y="339607"/>
                  </a:lnTo>
                  <a:lnTo>
                    <a:pt x="429223" y="394748"/>
                  </a:lnTo>
                  <a:lnTo>
                    <a:pt x="477494" y="45759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7480002" y="3959217"/>
            <a:ext cx="1114152" cy="467546"/>
            <a:chOff x="7480002" y="3959217"/>
            <a:chExt cx="1114152" cy="467546"/>
          </a:xfrm>
        </p:grpSpPr>
        <p:sp>
          <p:nvSpPr>
            <p:cNvPr id="61" name="Freeform 60"/>
            <p:cNvSpPr/>
            <p:nvPr/>
          </p:nvSpPr>
          <p:spPr>
            <a:xfrm>
              <a:off x="7480002" y="3959217"/>
              <a:ext cx="378016" cy="447651"/>
            </a:xfrm>
            <a:custGeom>
              <a:avLst/>
              <a:gdLst/>
              <a:ahLst/>
              <a:cxnLst/>
              <a:rect l="0" t="0" r="0" b="0"/>
              <a:pathLst>
                <a:path w="378016" h="447651">
                  <a:moveTo>
                    <a:pt x="378015" y="0"/>
                  </a:moveTo>
                  <a:lnTo>
                    <a:pt x="337243" y="57740"/>
                  </a:lnTo>
                  <a:lnTo>
                    <a:pt x="294216" y="119202"/>
                  </a:lnTo>
                  <a:lnTo>
                    <a:pt x="245213" y="179045"/>
                  </a:lnTo>
                  <a:lnTo>
                    <a:pt x="189807" y="238745"/>
                  </a:lnTo>
                  <a:lnTo>
                    <a:pt x="147794" y="293766"/>
                  </a:lnTo>
                  <a:lnTo>
                    <a:pt x="94686" y="349145"/>
                  </a:lnTo>
                  <a:lnTo>
                    <a:pt x="38588" y="407732"/>
                  </a:lnTo>
                  <a:lnTo>
                    <a:pt x="8604" y="434075"/>
                  </a:lnTo>
                  <a:lnTo>
                    <a:pt x="0" y="44765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907756" y="3979112"/>
              <a:ext cx="686398" cy="447651"/>
            </a:xfrm>
            <a:custGeom>
              <a:avLst/>
              <a:gdLst/>
              <a:ahLst/>
              <a:cxnLst/>
              <a:rect l="0" t="0" r="0" b="0"/>
              <a:pathLst>
                <a:path w="686398" h="447651">
                  <a:moveTo>
                    <a:pt x="0" y="0"/>
                  </a:moveTo>
                  <a:lnTo>
                    <a:pt x="60463" y="52590"/>
                  </a:lnTo>
                  <a:lnTo>
                    <a:pt x="117470" y="93017"/>
                  </a:lnTo>
                  <a:lnTo>
                    <a:pt x="172339" y="130010"/>
                  </a:lnTo>
                  <a:lnTo>
                    <a:pt x="219808" y="159369"/>
                  </a:lnTo>
                  <a:lnTo>
                    <a:pt x="268874" y="192016"/>
                  </a:lnTo>
                  <a:lnTo>
                    <a:pt x="318413" y="226743"/>
                  </a:lnTo>
                  <a:lnTo>
                    <a:pt x="371041" y="258033"/>
                  </a:lnTo>
                  <a:lnTo>
                    <a:pt x="425688" y="288305"/>
                  </a:lnTo>
                  <a:lnTo>
                    <a:pt x="476882" y="321223"/>
                  </a:lnTo>
                  <a:lnTo>
                    <a:pt x="527052" y="353083"/>
                  </a:lnTo>
                  <a:lnTo>
                    <a:pt x="588235" y="388934"/>
                  </a:lnTo>
                  <a:lnTo>
                    <a:pt x="641790" y="420005"/>
                  </a:lnTo>
                  <a:lnTo>
                    <a:pt x="686397" y="44765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Freeform 63"/>
          <p:cNvSpPr/>
          <p:nvPr/>
        </p:nvSpPr>
        <p:spPr>
          <a:xfrm>
            <a:off x="4927352" y="4864465"/>
            <a:ext cx="341528" cy="278539"/>
          </a:xfrm>
          <a:custGeom>
            <a:avLst/>
            <a:gdLst/>
            <a:ahLst/>
            <a:cxnLst/>
            <a:rect l="0" t="0" r="0" b="0"/>
            <a:pathLst>
              <a:path w="341528" h="278539">
                <a:moveTo>
                  <a:pt x="155235" y="0"/>
                </a:moveTo>
                <a:lnTo>
                  <a:pt x="95394" y="62787"/>
                </a:lnTo>
                <a:lnTo>
                  <a:pt x="49116" y="120938"/>
                </a:lnTo>
                <a:lnTo>
                  <a:pt x="15964" y="172266"/>
                </a:lnTo>
                <a:lnTo>
                  <a:pt x="4912" y="197041"/>
                </a:lnTo>
                <a:lnTo>
                  <a:pt x="0" y="222790"/>
                </a:lnTo>
                <a:lnTo>
                  <a:pt x="3711" y="243076"/>
                </a:lnTo>
                <a:lnTo>
                  <a:pt x="7796" y="251581"/>
                </a:lnTo>
                <a:lnTo>
                  <a:pt x="27072" y="263978"/>
                </a:lnTo>
                <a:lnTo>
                  <a:pt x="55166" y="270961"/>
                </a:lnTo>
                <a:lnTo>
                  <a:pt x="106058" y="268679"/>
                </a:lnTo>
                <a:lnTo>
                  <a:pt x="163983" y="258005"/>
                </a:lnTo>
                <a:lnTo>
                  <a:pt x="218001" y="239971"/>
                </a:lnTo>
                <a:lnTo>
                  <a:pt x="270140" y="221959"/>
                </a:lnTo>
                <a:lnTo>
                  <a:pt x="310569" y="198260"/>
                </a:lnTo>
                <a:lnTo>
                  <a:pt x="340170" y="172291"/>
                </a:lnTo>
                <a:lnTo>
                  <a:pt x="341527" y="165705"/>
                </a:lnTo>
                <a:lnTo>
                  <a:pt x="339116" y="159103"/>
                </a:lnTo>
                <a:lnTo>
                  <a:pt x="334193" y="152492"/>
                </a:lnTo>
                <a:lnTo>
                  <a:pt x="316933" y="145146"/>
                </a:lnTo>
                <a:lnTo>
                  <a:pt x="295630" y="142986"/>
                </a:lnTo>
                <a:lnTo>
                  <a:pt x="275108" y="145711"/>
                </a:lnTo>
                <a:lnTo>
                  <a:pt x="214966" y="171320"/>
                </a:lnTo>
                <a:lnTo>
                  <a:pt x="190372" y="187329"/>
                </a:lnTo>
                <a:lnTo>
                  <a:pt x="169085" y="216634"/>
                </a:lnTo>
                <a:lnTo>
                  <a:pt x="164338" y="237762"/>
                </a:lnTo>
                <a:lnTo>
                  <a:pt x="165182" y="27853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6336007" y="4825241"/>
            <a:ext cx="267927" cy="297867"/>
          </a:xfrm>
          <a:custGeom>
            <a:avLst/>
            <a:gdLst/>
            <a:ahLst/>
            <a:cxnLst/>
            <a:rect l="0" t="0" r="0" b="0"/>
            <a:pathLst>
              <a:path w="267927" h="297867">
                <a:moveTo>
                  <a:pt x="0" y="29276"/>
                </a:moveTo>
                <a:lnTo>
                  <a:pt x="57381" y="15430"/>
                </a:lnTo>
                <a:lnTo>
                  <a:pt x="120707" y="2303"/>
                </a:lnTo>
                <a:lnTo>
                  <a:pt x="183253" y="0"/>
                </a:lnTo>
                <a:lnTo>
                  <a:pt x="241376" y="1755"/>
                </a:lnTo>
                <a:lnTo>
                  <a:pt x="260548" y="10044"/>
                </a:lnTo>
                <a:lnTo>
                  <a:pt x="265439" y="18666"/>
                </a:lnTo>
                <a:lnTo>
                  <a:pt x="267926" y="42982"/>
                </a:lnTo>
                <a:lnTo>
                  <a:pt x="259412" y="89951"/>
                </a:lnTo>
                <a:lnTo>
                  <a:pt x="237589" y="150155"/>
                </a:lnTo>
                <a:lnTo>
                  <a:pt x="211990" y="209984"/>
                </a:lnTo>
                <a:lnTo>
                  <a:pt x="172408" y="271961"/>
                </a:lnTo>
                <a:lnTo>
                  <a:pt x="149217" y="29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311230" y="4804778"/>
            <a:ext cx="258303" cy="354885"/>
          </a:xfrm>
          <a:custGeom>
            <a:avLst/>
            <a:gdLst/>
            <a:ahLst/>
            <a:cxnLst/>
            <a:rect l="0" t="0" r="0" b="0"/>
            <a:pathLst>
              <a:path w="258303" h="354885">
                <a:moveTo>
                  <a:pt x="158824" y="0"/>
                </a:moveTo>
                <a:lnTo>
                  <a:pt x="175813" y="14779"/>
                </a:lnTo>
                <a:lnTo>
                  <a:pt x="207092" y="29191"/>
                </a:lnTo>
                <a:lnTo>
                  <a:pt x="153050" y="29787"/>
                </a:lnTo>
                <a:lnTo>
                  <a:pt x="96740" y="37710"/>
                </a:lnTo>
                <a:lnTo>
                  <a:pt x="45609" y="44661"/>
                </a:lnTo>
                <a:lnTo>
                  <a:pt x="16713" y="58796"/>
                </a:lnTo>
                <a:lnTo>
                  <a:pt x="11028" y="66830"/>
                </a:lnTo>
                <a:lnTo>
                  <a:pt x="4713" y="87547"/>
                </a:lnTo>
                <a:lnTo>
                  <a:pt x="5239" y="97051"/>
                </a:lnTo>
                <a:lnTo>
                  <a:pt x="11718" y="113505"/>
                </a:lnTo>
                <a:lnTo>
                  <a:pt x="55124" y="155625"/>
                </a:lnTo>
                <a:lnTo>
                  <a:pt x="105786" y="184052"/>
                </a:lnTo>
                <a:lnTo>
                  <a:pt x="166735" y="228364"/>
                </a:lnTo>
                <a:lnTo>
                  <a:pt x="194897" y="260522"/>
                </a:lnTo>
                <a:lnTo>
                  <a:pt x="199542" y="282321"/>
                </a:lnTo>
                <a:lnTo>
                  <a:pt x="196816" y="305641"/>
                </a:lnTo>
                <a:lnTo>
                  <a:pt x="188236" y="327059"/>
                </a:lnTo>
                <a:lnTo>
                  <a:pt x="179538" y="335202"/>
                </a:lnTo>
                <a:lnTo>
                  <a:pt x="155135" y="347198"/>
                </a:lnTo>
                <a:lnTo>
                  <a:pt x="110326" y="354884"/>
                </a:lnTo>
                <a:lnTo>
                  <a:pt x="72608" y="351880"/>
                </a:lnTo>
                <a:lnTo>
                  <a:pt x="24426" y="333021"/>
                </a:lnTo>
                <a:lnTo>
                  <a:pt x="6614" y="320806"/>
                </a:lnTo>
                <a:lnTo>
                  <a:pt x="2086" y="311138"/>
                </a:lnTo>
                <a:lnTo>
                  <a:pt x="0" y="285658"/>
                </a:lnTo>
                <a:lnTo>
                  <a:pt x="5042" y="250804"/>
                </a:lnTo>
                <a:lnTo>
                  <a:pt x="16420" y="232684"/>
                </a:lnTo>
                <a:lnTo>
                  <a:pt x="79641" y="182604"/>
                </a:lnTo>
                <a:lnTo>
                  <a:pt x="136907" y="149247"/>
                </a:lnTo>
                <a:lnTo>
                  <a:pt x="198437" y="120250"/>
                </a:lnTo>
                <a:lnTo>
                  <a:pt x="258302" y="8953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p:nvGrpSpPr>
        <p:grpSpPr>
          <a:xfrm>
            <a:off x="8209040" y="4645614"/>
            <a:ext cx="860715" cy="615624"/>
            <a:chOff x="8209040" y="4645614"/>
            <a:chExt cx="860715" cy="615624"/>
          </a:xfrm>
        </p:grpSpPr>
        <p:sp>
          <p:nvSpPr>
            <p:cNvPr id="67" name="Freeform 66"/>
            <p:cNvSpPr/>
            <p:nvPr/>
          </p:nvSpPr>
          <p:spPr>
            <a:xfrm>
              <a:off x="8463721" y="4761288"/>
              <a:ext cx="272484" cy="401611"/>
            </a:xfrm>
            <a:custGeom>
              <a:avLst/>
              <a:gdLst/>
              <a:ahLst/>
              <a:cxnLst/>
              <a:rect l="0" t="0" r="0" b="0"/>
              <a:pathLst>
                <a:path w="272484" h="401611">
                  <a:moveTo>
                    <a:pt x="249805" y="93229"/>
                  </a:moveTo>
                  <a:lnTo>
                    <a:pt x="264583" y="76240"/>
                  </a:lnTo>
                  <a:lnTo>
                    <a:pt x="272216" y="60256"/>
                  </a:lnTo>
                  <a:lnTo>
                    <a:pt x="272483" y="51352"/>
                  </a:lnTo>
                  <a:lnTo>
                    <a:pt x="266885" y="32615"/>
                  </a:lnTo>
                  <a:lnTo>
                    <a:pt x="258981" y="25187"/>
                  </a:lnTo>
                  <a:lnTo>
                    <a:pt x="220347" y="9452"/>
                  </a:lnTo>
                  <a:lnTo>
                    <a:pt x="167390" y="0"/>
                  </a:lnTo>
                  <a:lnTo>
                    <a:pt x="110803" y="4322"/>
                  </a:lnTo>
                  <a:lnTo>
                    <a:pt x="59649" y="20218"/>
                  </a:lnTo>
                  <a:lnTo>
                    <a:pt x="19315" y="45437"/>
                  </a:lnTo>
                  <a:lnTo>
                    <a:pt x="4413" y="64251"/>
                  </a:lnTo>
                  <a:lnTo>
                    <a:pt x="0" y="83666"/>
                  </a:lnTo>
                  <a:lnTo>
                    <a:pt x="370" y="93485"/>
                  </a:lnTo>
                  <a:lnTo>
                    <a:pt x="3933" y="101137"/>
                  </a:lnTo>
                  <a:lnTo>
                    <a:pt x="16734" y="112587"/>
                  </a:lnTo>
                  <a:lnTo>
                    <a:pt x="53146" y="125246"/>
                  </a:lnTo>
                  <a:lnTo>
                    <a:pt x="114961" y="130379"/>
                  </a:lnTo>
                  <a:lnTo>
                    <a:pt x="177442" y="118948"/>
                  </a:lnTo>
                  <a:lnTo>
                    <a:pt x="237083" y="96207"/>
                  </a:lnTo>
                  <a:lnTo>
                    <a:pt x="253731" y="84973"/>
                  </a:lnTo>
                  <a:lnTo>
                    <a:pt x="255738" y="84409"/>
                  </a:lnTo>
                  <a:lnTo>
                    <a:pt x="241030" y="110277"/>
                  </a:lnTo>
                  <a:lnTo>
                    <a:pt x="223432" y="169325"/>
                  </a:lnTo>
                  <a:lnTo>
                    <a:pt x="206719" y="232653"/>
                  </a:lnTo>
                  <a:lnTo>
                    <a:pt x="202038" y="279949"/>
                  </a:lnTo>
                  <a:lnTo>
                    <a:pt x="191409" y="343232"/>
                  </a:lnTo>
                  <a:lnTo>
                    <a:pt x="170223" y="40161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8209040" y="4645614"/>
              <a:ext cx="860715" cy="615624"/>
            </a:xfrm>
            <a:custGeom>
              <a:avLst/>
              <a:gdLst/>
              <a:ahLst/>
              <a:cxnLst/>
              <a:rect l="0" t="0" r="0" b="0"/>
              <a:pathLst>
                <a:path w="860715" h="615624">
                  <a:moveTo>
                    <a:pt x="454747" y="0"/>
                  </a:moveTo>
                  <a:lnTo>
                    <a:pt x="510132" y="0"/>
                  </a:lnTo>
                  <a:lnTo>
                    <a:pt x="563607" y="10821"/>
                  </a:lnTo>
                  <a:lnTo>
                    <a:pt x="621779" y="27748"/>
                  </a:lnTo>
                  <a:lnTo>
                    <a:pt x="681744" y="56968"/>
                  </a:lnTo>
                  <a:lnTo>
                    <a:pt x="740922" y="100430"/>
                  </a:lnTo>
                  <a:lnTo>
                    <a:pt x="791563" y="157284"/>
                  </a:lnTo>
                  <a:lnTo>
                    <a:pt x="821882" y="209187"/>
                  </a:lnTo>
                  <a:lnTo>
                    <a:pt x="849159" y="262014"/>
                  </a:lnTo>
                  <a:lnTo>
                    <a:pt x="858623" y="301766"/>
                  </a:lnTo>
                  <a:lnTo>
                    <a:pt x="860714" y="354807"/>
                  </a:lnTo>
                  <a:lnTo>
                    <a:pt x="848682" y="407859"/>
                  </a:lnTo>
                  <a:lnTo>
                    <a:pt x="820065" y="460913"/>
                  </a:lnTo>
                  <a:lnTo>
                    <a:pt x="761893" y="516411"/>
                  </a:lnTo>
                  <a:lnTo>
                    <a:pt x="717077" y="543922"/>
                  </a:lnTo>
                  <a:lnTo>
                    <a:pt x="664743" y="566073"/>
                  </a:lnTo>
                  <a:lnTo>
                    <a:pt x="611288" y="586637"/>
                  </a:lnTo>
                  <a:lnTo>
                    <a:pt x="553448" y="603783"/>
                  </a:lnTo>
                  <a:lnTo>
                    <a:pt x="494308" y="612917"/>
                  </a:lnTo>
                  <a:lnTo>
                    <a:pt x="431836" y="615623"/>
                  </a:lnTo>
                  <a:lnTo>
                    <a:pt x="370219" y="613477"/>
                  </a:lnTo>
                  <a:lnTo>
                    <a:pt x="314013" y="605841"/>
                  </a:lnTo>
                  <a:lnTo>
                    <a:pt x="258305" y="593631"/>
                  </a:lnTo>
                  <a:lnTo>
                    <a:pt x="195251" y="569700"/>
                  </a:lnTo>
                  <a:lnTo>
                    <a:pt x="133384" y="535744"/>
                  </a:lnTo>
                  <a:lnTo>
                    <a:pt x="80390" y="497105"/>
                  </a:lnTo>
                  <a:lnTo>
                    <a:pt x="42945" y="457542"/>
                  </a:lnTo>
                  <a:lnTo>
                    <a:pt x="15366" y="409854"/>
                  </a:lnTo>
                  <a:lnTo>
                    <a:pt x="3039" y="367676"/>
                  </a:lnTo>
                  <a:lnTo>
                    <a:pt x="0" y="307651"/>
                  </a:lnTo>
                  <a:lnTo>
                    <a:pt x="6714" y="245285"/>
                  </a:lnTo>
                  <a:lnTo>
                    <a:pt x="28228" y="192264"/>
                  </a:lnTo>
                  <a:lnTo>
                    <a:pt x="41911" y="171664"/>
                  </a:lnTo>
                  <a:lnTo>
                    <a:pt x="97064" y="126520"/>
                  </a:lnTo>
                  <a:lnTo>
                    <a:pt x="151705" y="92913"/>
                  </a:lnTo>
                  <a:lnTo>
                    <a:pt x="203136" y="74273"/>
                  </a:lnTo>
                  <a:lnTo>
                    <a:pt x="258818" y="62895"/>
                  </a:lnTo>
                  <a:lnTo>
                    <a:pt x="317428" y="60320"/>
                  </a:lnTo>
                  <a:lnTo>
                    <a:pt x="372685" y="60917"/>
                  </a:lnTo>
                  <a:lnTo>
                    <a:pt x="432724" y="70532"/>
                  </a:lnTo>
                  <a:lnTo>
                    <a:pt x="487487" y="88356"/>
                  </a:lnTo>
                  <a:lnTo>
                    <a:pt x="540879" y="113164"/>
                  </a:lnTo>
                  <a:lnTo>
                    <a:pt x="594016" y="13926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0" name="Freeform 69"/>
          <p:cNvSpPr/>
          <p:nvPr/>
        </p:nvSpPr>
        <p:spPr>
          <a:xfrm>
            <a:off x="4427189" y="4675457"/>
            <a:ext cx="1148652" cy="700924"/>
          </a:xfrm>
          <a:custGeom>
            <a:avLst/>
            <a:gdLst/>
            <a:ahLst/>
            <a:cxnLst/>
            <a:rect l="0" t="0" r="0" b="0"/>
            <a:pathLst>
              <a:path w="1148652" h="700924">
                <a:moveTo>
                  <a:pt x="197800" y="139269"/>
                </a:moveTo>
                <a:lnTo>
                  <a:pt x="239106" y="117626"/>
                </a:lnTo>
                <a:lnTo>
                  <a:pt x="298928" y="97782"/>
                </a:lnTo>
                <a:lnTo>
                  <a:pt x="361261" y="84323"/>
                </a:lnTo>
                <a:lnTo>
                  <a:pt x="411415" y="79882"/>
                </a:lnTo>
                <a:lnTo>
                  <a:pt x="468891" y="73162"/>
                </a:lnTo>
                <a:lnTo>
                  <a:pt x="512082" y="71202"/>
                </a:lnTo>
                <a:lnTo>
                  <a:pt x="574617" y="70099"/>
                </a:lnTo>
                <a:lnTo>
                  <a:pt x="618021" y="72788"/>
                </a:lnTo>
                <a:lnTo>
                  <a:pt x="663103" y="76563"/>
                </a:lnTo>
                <a:lnTo>
                  <a:pt x="708929" y="78240"/>
                </a:lnTo>
                <a:lnTo>
                  <a:pt x="755087" y="81933"/>
                </a:lnTo>
                <a:lnTo>
                  <a:pt x="800287" y="88364"/>
                </a:lnTo>
                <a:lnTo>
                  <a:pt x="842482" y="98592"/>
                </a:lnTo>
                <a:lnTo>
                  <a:pt x="886289" y="110506"/>
                </a:lnTo>
                <a:lnTo>
                  <a:pt x="948556" y="129641"/>
                </a:lnTo>
                <a:lnTo>
                  <a:pt x="1002007" y="152259"/>
                </a:lnTo>
                <a:lnTo>
                  <a:pt x="1059018" y="189609"/>
                </a:lnTo>
                <a:lnTo>
                  <a:pt x="1117290" y="248747"/>
                </a:lnTo>
                <a:lnTo>
                  <a:pt x="1138831" y="278554"/>
                </a:lnTo>
                <a:lnTo>
                  <a:pt x="1148651" y="324229"/>
                </a:lnTo>
                <a:lnTo>
                  <a:pt x="1146280" y="369202"/>
                </a:lnTo>
                <a:lnTo>
                  <a:pt x="1133297" y="405248"/>
                </a:lnTo>
                <a:lnTo>
                  <a:pt x="1088896" y="460202"/>
                </a:lnTo>
                <a:lnTo>
                  <a:pt x="1052063" y="492266"/>
                </a:lnTo>
                <a:lnTo>
                  <a:pt x="994727" y="528185"/>
                </a:lnTo>
                <a:lnTo>
                  <a:pt x="946544" y="557358"/>
                </a:lnTo>
                <a:lnTo>
                  <a:pt x="897267" y="581722"/>
                </a:lnTo>
                <a:lnTo>
                  <a:pt x="842383" y="608222"/>
                </a:lnTo>
                <a:lnTo>
                  <a:pt x="784120" y="626513"/>
                </a:lnTo>
                <a:lnTo>
                  <a:pt x="741714" y="640992"/>
                </a:lnTo>
                <a:lnTo>
                  <a:pt x="697077" y="657374"/>
                </a:lnTo>
                <a:lnTo>
                  <a:pt x="651447" y="672024"/>
                </a:lnTo>
                <a:lnTo>
                  <a:pt x="608324" y="682956"/>
                </a:lnTo>
                <a:lnTo>
                  <a:pt x="546762" y="692378"/>
                </a:lnTo>
                <a:lnTo>
                  <a:pt x="486519" y="698117"/>
                </a:lnTo>
                <a:lnTo>
                  <a:pt x="426668" y="700923"/>
                </a:lnTo>
                <a:lnTo>
                  <a:pt x="369880" y="694753"/>
                </a:lnTo>
                <a:lnTo>
                  <a:pt x="318052" y="685925"/>
                </a:lnTo>
                <a:lnTo>
                  <a:pt x="256309" y="667759"/>
                </a:lnTo>
                <a:lnTo>
                  <a:pt x="194701" y="642883"/>
                </a:lnTo>
                <a:lnTo>
                  <a:pt x="141758" y="616682"/>
                </a:lnTo>
                <a:lnTo>
                  <a:pt x="78746" y="566143"/>
                </a:lnTo>
                <a:lnTo>
                  <a:pt x="51625" y="533972"/>
                </a:lnTo>
                <a:lnTo>
                  <a:pt x="16930" y="477276"/>
                </a:lnTo>
                <a:lnTo>
                  <a:pt x="4694" y="439971"/>
                </a:lnTo>
                <a:lnTo>
                  <a:pt x="0" y="387757"/>
                </a:lnTo>
                <a:lnTo>
                  <a:pt x="4353" y="334868"/>
                </a:lnTo>
                <a:lnTo>
                  <a:pt x="21976" y="276459"/>
                </a:lnTo>
                <a:lnTo>
                  <a:pt x="53430" y="219888"/>
                </a:lnTo>
                <a:lnTo>
                  <a:pt x="104241" y="169249"/>
                </a:lnTo>
                <a:lnTo>
                  <a:pt x="163149" y="129348"/>
                </a:lnTo>
                <a:lnTo>
                  <a:pt x="213815" y="99486"/>
                </a:lnTo>
                <a:lnTo>
                  <a:pt x="276846" y="69637"/>
                </a:lnTo>
                <a:lnTo>
                  <a:pt x="321724" y="49740"/>
                </a:lnTo>
                <a:lnTo>
                  <a:pt x="373356" y="35739"/>
                </a:lnTo>
                <a:lnTo>
                  <a:pt x="427252" y="25832"/>
                </a:lnTo>
                <a:lnTo>
                  <a:pt x="476996" y="17744"/>
                </a:lnTo>
                <a:lnTo>
                  <a:pt x="537938" y="6977"/>
                </a:lnTo>
                <a:lnTo>
                  <a:pt x="575815"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5" name="Group 74"/>
          <p:cNvGrpSpPr/>
          <p:nvPr/>
        </p:nvGrpSpPr>
        <p:grpSpPr>
          <a:xfrm>
            <a:off x="4681385" y="5512119"/>
            <a:ext cx="1381599" cy="783683"/>
            <a:chOff x="4681385" y="5512119"/>
            <a:chExt cx="1381599" cy="783683"/>
          </a:xfrm>
        </p:grpSpPr>
        <p:sp>
          <p:nvSpPr>
            <p:cNvPr id="71" name="Freeform 70"/>
            <p:cNvSpPr/>
            <p:nvPr/>
          </p:nvSpPr>
          <p:spPr>
            <a:xfrm>
              <a:off x="4973161" y="5769713"/>
              <a:ext cx="169113" cy="397912"/>
            </a:xfrm>
            <a:custGeom>
              <a:avLst/>
              <a:gdLst/>
              <a:ahLst/>
              <a:cxnLst/>
              <a:rect l="0" t="0" r="0" b="0"/>
              <a:pathLst>
                <a:path w="169113" h="397912">
                  <a:moveTo>
                    <a:pt x="169112" y="0"/>
                  </a:moveTo>
                  <a:lnTo>
                    <a:pt x="152145" y="59929"/>
                  </a:lnTo>
                  <a:lnTo>
                    <a:pt x="135902" y="114739"/>
                  </a:lnTo>
                  <a:lnTo>
                    <a:pt x="121574" y="166191"/>
                  </a:lnTo>
                  <a:lnTo>
                    <a:pt x="98602" y="218929"/>
                  </a:lnTo>
                  <a:lnTo>
                    <a:pt x="72778" y="271921"/>
                  </a:lnTo>
                  <a:lnTo>
                    <a:pt x="39769" y="327405"/>
                  </a:lnTo>
                  <a:lnTo>
                    <a:pt x="5892" y="386918"/>
                  </a:lnTo>
                  <a:lnTo>
                    <a:pt x="0" y="39791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285640" y="5779661"/>
              <a:ext cx="322751" cy="348173"/>
            </a:xfrm>
            <a:custGeom>
              <a:avLst/>
              <a:gdLst/>
              <a:ahLst/>
              <a:cxnLst/>
              <a:rect l="0" t="0" r="0" b="0"/>
              <a:pathLst>
                <a:path w="322751" h="348173">
                  <a:moveTo>
                    <a:pt x="75485" y="0"/>
                  </a:moveTo>
                  <a:lnTo>
                    <a:pt x="18850" y="42983"/>
                  </a:lnTo>
                  <a:lnTo>
                    <a:pt x="2048" y="65895"/>
                  </a:lnTo>
                  <a:lnTo>
                    <a:pt x="0" y="75984"/>
                  </a:lnTo>
                  <a:lnTo>
                    <a:pt x="1950" y="84920"/>
                  </a:lnTo>
                  <a:lnTo>
                    <a:pt x="6566" y="93089"/>
                  </a:lnTo>
                  <a:lnTo>
                    <a:pt x="29380" y="105112"/>
                  </a:lnTo>
                  <a:lnTo>
                    <a:pt x="82456" y="118095"/>
                  </a:lnTo>
                  <a:lnTo>
                    <a:pt x="138342" y="128942"/>
                  </a:lnTo>
                  <a:lnTo>
                    <a:pt x="191554" y="142510"/>
                  </a:lnTo>
                  <a:lnTo>
                    <a:pt x="252035" y="162102"/>
                  </a:lnTo>
                  <a:lnTo>
                    <a:pt x="299121" y="191552"/>
                  </a:lnTo>
                  <a:lnTo>
                    <a:pt x="315989" y="212982"/>
                  </a:lnTo>
                  <a:lnTo>
                    <a:pt x="322036" y="224886"/>
                  </a:lnTo>
                  <a:lnTo>
                    <a:pt x="322750" y="237243"/>
                  </a:lnTo>
                  <a:lnTo>
                    <a:pt x="314701" y="262764"/>
                  </a:lnTo>
                  <a:lnTo>
                    <a:pt x="296808" y="291426"/>
                  </a:lnTo>
                  <a:lnTo>
                    <a:pt x="278118" y="303792"/>
                  </a:lnTo>
                  <a:lnTo>
                    <a:pt x="218349" y="324357"/>
                  </a:lnTo>
                  <a:lnTo>
                    <a:pt x="155067" y="34817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351176" y="5739869"/>
              <a:ext cx="348174" cy="69636"/>
            </a:xfrm>
            <a:custGeom>
              <a:avLst/>
              <a:gdLst/>
              <a:ahLst/>
              <a:cxnLst/>
              <a:rect l="0" t="0" r="0" b="0"/>
              <a:pathLst>
                <a:path w="348174" h="69636">
                  <a:moveTo>
                    <a:pt x="0" y="69635"/>
                  </a:moveTo>
                  <a:lnTo>
                    <a:pt x="57381" y="50508"/>
                  </a:lnTo>
                  <a:lnTo>
                    <a:pt x="106409" y="37686"/>
                  </a:lnTo>
                  <a:lnTo>
                    <a:pt x="161219" y="26886"/>
                  </a:lnTo>
                  <a:lnTo>
                    <a:pt x="214180" y="16686"/>
                  </a:lnTo>
                  <a:lnTo>
                    <a:pt x="273645" y="10174"/>
                  </a:lnTo>
                  <a:lnTo>
                    <a:pt x="322071" y="2337"/>
                  </a:lnTo>
                  <a:lnTo>
                    <a:pt x="34817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681385" y="5512119"/>
              <a:ext cx="1381599" cy="783683"/>
            </a:xfrm>
            <a:custGeom>
              <a:avLst/>
              <a:gdLst/>
              <a:ahLst/>
              <a:cxnLst/>
              <a:rect l="0" t="0" r="0" b="0"/>
              <a:pathLst>
                <a:path w="1381599" h="783683">
                  <a:moveTo>
                    <a:pt x="520575" y="48690"/>
                  </a:moveTo>
                  <a:lnTo>
                    <a:pt x="580526" y="30617"/>
                  </a:lnTo>
                  <a:lnTo>
                    <a:pt x="627623" y="15211"/>
                  </a:lnTo>
                  <a:lnTo>
                    <a:pt x="689597" y="4261"/>
                  </a:lnTo>
                  <a:lnTo>
                    <a:pt x="734228" y="1311"/>
                  </a:lnTo>
                  <a:lnTo>
                    <a:pt x="779855" y="0"/>
                  </a:lnTo>
                  <a:lnTo>
                    <a:pt x="827029" y="523"/>
                  </a:lnTo>
                  <a:lnTo>
                    <a:pt x="877470" y="4440"/>
                  </a:lnTo>
                  <a:lnTo>
                    <a:pt x="926416" y="9865"/>
                  </a:lnTo>
                  <a:lnTo>
                    <a:pt x="973960" y="17066"/>
                  </a:lnTo>
                  <a:lnTo>
                    <a:pt x="1020881" y="27635"/>
                  </a:lnTo>
                  <a:lnTo>
                    <a:pt x="1070473" y="42648"/>
                  </a:lnTo>
                  <a:lnTo>
                    <a:pt x="1119778" y="61479"/>
                  </a:lnTo>
                  <a:lnTo>
                    <a:pt x="1163798" y="84586"/>
                  </a:lnTo>
                  <a:lnTo>
                    <a:pt x="1225865" y="122452"/>
                  </a:lnTo>
                  <a:lnTo>
                    <a:pt x="1275695" y="161672"/>
                  </a:lnTo>
                  <a:lnTo>
                    <a:pt x="1331036" y="223581"/>
                  </a:lnTo>
                  <a:lnTo>
                    <a:pt x="1362368" y="278096"/>
                  </a:lnTo>
                  <a:lnTo>
                    <a:pt x="1378530" y="330847"/>
                  </a:lnTo>
                  <a:lnTo>
                    <a:pt x="1381598" y="386882"/>
                  </a:lnTo>
                  <a:lnTo>
                    <a:pt x="1368384" y="438977"/>
                  </a:lnTo>
                  <a:lnTo>
                    <a:pt x="1342854" y="489415"/>
                  </a:lnTo>
                  <a:lnTo>
                    <a:pt x="1305569" y="538255"/>
                  </a:lnTo>
                  <a:lnTo>
                    <a:pt x="1253502" y="582325"/>
                  </a:lnTo>
                  <a:lnTo>
                    <a:pt x="1193863" y="627681"/>
                  </a:lnTo>
                  <a:lnTo>
                    <a:pt x="1146248" y="651981"/>
                  </a:lnTo>
                  <a:lnTo>
                    <a:pt x="1098559" y="676782"/>
                  </a:lnTo>
                  <a:lnTo>
                    <a:pt x="1049363" y="700332"/>
                  </a:lnTo>
                  <a:lnTo>
                    <a:pt x="994339" y="718167"/>
                  </a:lnTo>
                  <a:lnTo>
                    <a:pt x="936724" y="733462"/>
                  </a:lnTo>
                  <a:lnTo>
                    <a:pt x="877958" y="747629"/>
                  </a:lnTo>
                  <a:lnTo>
                    <a:pt x="818681" y="761294"/>
                  </a:lnTo>
                  <a:lnTo>
                    <a:pt x="759176" y="771788"/>
                  </a:lnTo>
                  <a:lnTo>
                    <a:pt x="699570" y="779032"/>
                  </a:lnTo>
                  <a:lnTo>
                    <a:pt x="639919" y="782251"/>
                  </a:lnTo>
                  <a:lnTo>
                    <a:pt x="580249" y="783682"/>
                  </a:lnTo>
                  <a:lnTo>
                    <a:pt x="521675" y="783213"/>
                  </a:lnTo>
                  <a:lnTo>
                    <a:pt x="466166" y="779319"/>
                  </a:lnTo>
                  <a:lnTo>
                    <a:pt x="412021" y="770957"/>
                  </a:lnTo>
                  <a:lnTo>
                    <a:pt x="359588" y="759872"/>
                  </a:lnTo>
                  <a:lnTo>
                    <a:pt x="310493" y="747577"/>
                  </a:lnTo>
                  <a:lnTo>
                    <a:pt x="262882" y="731796"/>
                  </a:lnTo>
                  <a:lnTo>
                    <a:pt x="217037" y="713729"/>
                  </a:lnTo>
                  <a:lnTo>
                    <a:pt x="155048" y="683810"/>
                  </a:lnTo>
                  <a:lnTo>
                    <a:pt x="103398" y="646330"/>
                  </a:lnTo>
                  <a:lnTo>
                    <a:pt x="52171" y="587661"/>
                  </a:lnTo>
                  <a:lnTo>
                    <a:pt x="29436" y="559034"/>
                  </a:lnTo>
                  <a:lnTo>
                    <a:pt x="10423" y="510741"/>
                  </a:lnTo>
                  <a:lnTo>
                    <a:pt x="0" y="456027"/>
                  </a:lnTo>
                  <a:lnTo>
                    <a:pt x="4035" y="403217"/>
                  </a:lnTo>
                  <a:lnTo>
                    <a:pt x="19845" y="346059"/>
                  </a:lnTo>
                  <a:lnTo>
                    <a:pt x="46144" y="288227"/>
                  </a:lnTo>
                  <a:lnTo>
                    <a:pt x="82552" y="236705"/>
                  </a:lnTo>
                  <a:lnTo>
                    <a:pt x="128955" y="191841"/>
                  </a:lnTo>
                  <a:lnTo>
                    <a:pt x="184214" y="146248"/>
                  </a:lnTo>
                  <a:lnTo>
                    <a:pt x="244800" y="110756"/>
                  </a:lnTo>
                  <a:lnTo>
                    <a:pt x="292635" y="89539"/>
                  </a:lnTo>
                  <a:lnTo>
                    <a:pt x="340423" y="72003"/>
                  </a:lnTo>
                  <a:lnTo>
                    <a:pt x="388558" y="56841"/>
                  </a:lnTo>
                  <a:lnTo>
                    <a:pt x="439426" y="42734"/>
                  </a:lnTo>
                  <a:lnTo>
                    <a:pt x="494456" y="34990"/>
                  </a:lnTo>
                  <a:lnTo>
                    <a:pt x="550968" y="31548"/>
                  </a:lnTo>
                  <a:lnTo>
                    <a:pt x="605560" y="30019"/>
                  </a:lnTo>
                  <a:lnTo>
                    <a:pt x="659298" y="32286"/>
                  </a:lnTo>
                  <a:lnTo>
                    <a:pt x="710445" y="36978"/>
                  </a:lnTo>
                  <a:lnTo>
                    <a:pt x="755284" y="42748"/>
                  </a:lnTo>
                  <a:lnTo>
                    <a:pt x="817801" y="54353"/>
                  </a:lnTo>
                  <a:lnTo>
                    <a:pt x="838904" y="586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3384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9829800" cy="615553"/>
          </a:xfrm>
          <a:prstGeom prst="rect">
            <a:avLst/>
          </a:prstGeom>
          <a:noFill/>
        </p:spPr>
        <p:txBody>
          <a:bodyPr vert="horz" rtlCol="0">
            <a:spAutoFit/>
          </a:bodyPr>
          <a:lstStyle/>
          <a:p>
            <a:r>
              <a:rPr lang="en-US" sz="1700" smtClean="0">
                <a:solidFill>
                  <a:srgbClr val="000000"/>
                </a:solidFill>
                <a:latin typeface="Arial - 23"/>
              </a:rPr>
              <a:t>On a number line, let point P represent the largest integer value that is less  than </a:t>
            </a:r>
            <a:r>
              <a:rPr lang="en-US" sz="1700" smtClean="0">
                <a:solidFill>
                  <a:srgbClr val="000000"/>
                </a:solidFill>
                <a:latin typeface="Lucida Sans Unicode - 23"/>
              </a:rPr>
              <a:t>√407 </a:t>
            </a:r>
            <a:r>
              <a:rPr lang="en-US" sz="1700" smtClean="0">
                <a:solidFill>
                  <a:srgbClr val="000000"/>
                </a:solidFill>
                <a:latin typeface="Arial - 23"/>
              </a:rPr>
              <a:t>. Let Point Q represent the largest integer value that is less than -</a:t>
            </a:r>
            <a:r>
              <a:rPr lang="en-US" sz="1700" smtClean="0">
                <a:solidFill>
                  <a:srgbClr val="000000"/>
                </a:solidFill>
                <a:latin typeface="Lucida Sans Unicode - 23"/>
              </a:rPr>
              <a:t>√</a:t>
            </a:r>
            <a:r>
              <a:rPr lang="en-US" sz="1700" smtClean="0">
                <a:solidFill>
                  <a:srgbClr val="000000"/>
                </a:solidFill>
                <a:latin typeface="Arial - 23"/>
              </a:rPr>
              <a:t>67. What is the distance between P and Q?</a:t>
            </a:r>
            <a:endParaRPr lang="en-US" sz="1700">
              <a:solidFill>
                <a:srgbClr val="000000"/>
              </a:solidFill>
              <a:latin typeface="Arial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2):</a:t>
            </a:r>
            <a:endParaRPr lang="en-US" sz="2000">
              <a:solidFill>
                <a:srgbClr val="000000"/>
              </a:solidFill>
              <a:latin typeface="Arial - 27"/>
            </a:endParaRPr>
          </a:p>
        </p:txBody>
      </p:sp>
      <p:sp>
        <p:nvSpPr>
          <p:cNvPr id="4" name="TextBox 3"/>
          <p:cNvSpPr txBox="1"/>
          <p:nvPr/>
        </p:nvSpPr>
        <p:spPr>
          <a:xfrm>
            <a:off x="304800" y="495300"/>
            <a:ext cx="1905000" cy="384721"/>
          </a:xfrm>
          <a:prstGeom prst="rect">
            <a:avLst/>
          </a:prstGeom>
          <a:noFill/>
        </p:spPr>
        <p:txBody>
          <a:bodyPr vert="horz" rtlCol="0">
            <a:spAutoFit/>
          </a:bodyPr>
          <a:lstStyle/>
          <a:p>
            <a:r>
              <a:rPr lang="en-US" sz="1900" smtClean="0">
                <a:solidFill>
                  <a:srgbClr val="0000FF"/>
                </a:solidFill>
                <a:latin typeface="Berlin Sans FB - 26"/>
              </a:rPr>
              <a:t>Example 1:</a:t>
            </a:r>
            <a:endParaRPr lang="en-US" sz="1900">
              <a:solidFill>
                <a:srgbClr val="0000FF"/>
              </a:solidFill>
              <a:latin typeface="Berlin Sans FB - 26"/>
            </a:endParaRPr>
          </a:p>
        </p:txBody>
      </p:sp>
      <p:sp>
        <p:nvSpPr>
          <p:cNvPr id="5" name="Freeform 4"/>
          <p:cNvSpPr/>
          <p:nvPr/>
        </p:nvSpPr>
        <p:spPr>
          <a:xfrm>
            <a:off x="327547" y="3322559"/>
            <a:ext cx="8992795" cy="159165"/>
          </a:xfrm>
          <a:custGeom>
            <a:avLst/>
            <a:gdLst/>
            <a:ahLst/>
            <a:cxnLst/>
            <a:rect l="0" t="0" r="0" b="0"/>
            <a:pathLst>
              <a:path w="8992795" h="159165">
                <a:moveTo>
                  <a:pt x="8992794" y="0"/>
                </a:moveTo>
                <a:lnTo>
                  <a:pt x="8952457" y="2948"/>
                </a:lnTo>
                <a:lnTo>
                  <a:pt x="8891980" y="13846"/>
                </a:lnTo>
                <a:lnTo>
                  <a:pt x="8843796" y="18103"/>
                </a:lnTo>
                <a:lnTo>
                  <a:pt x="8796236" y="24645"/>
                </a:lnTo>
                <a:lnTo>
                  <a:pt x="8747143" y="28303"/>
                </a:lnTo>
                <a:lnTo>
                  <a:pt x="8692316" y="34668"/>
                </a:lnTo>
                <a:lnTo>
                  <a:pt x="8634068" y="38273"/>
                </a:lnTo>
                <a:lnTo>
                  <a:pt x="8591666" y="42064"/>
                </a:lnTo>
                <a:lnTo>
                  <a:pt x="8547030" y="46327"/>
                </a:lnTo>
                <a:lnTo>
                  <a:pt x="8501402" y="48222"/>
                </a:lnTo>
                <a:lnTo>
                  <a:pt x="8452385" y="52012"/>
                </a:lnTo>
                <a:lnTo>
                  <a:pt x="8401124" y="56276"/>
                </a:lnTo>
                <a:lnTo>
                  <a:pt x="8348867" y="58171"/>
                </a:lnTo>
                <a:lnTo>
                  <a:pt x="8290271" y="59013"/>
                </a:lnTo>
                <a:lnTo>
                  <a:pt x="8227385" y="59387"/>
                </a:lnTo>
                <a:lnTo>
                  <a:pt x="8195141" y="59487"/>
                </a:lnTo>
                <a:lnTo>
                  <a:pt x="8162592" y="59554"/>
                </a:lnTo>
                <a:lnTo>
                  <a:pt x="8129840" y="59598"/>
                </a:lnTo>
                <a:lnTo>
                  <a:pt x="8096952" y="59627"/>
                </a:lnTo>
                <a:lnTo>
                  <a:pt x="8063973" y="59647"/>
                </a:lnTo>
                <a:lnTo>
                  <a:pt x="8030934" y="59660"/>
                </a:lnTo>
                <a:lnTo>
                  <a:pt x="7997856" y="59669"/>
                </a:lnTo>
                <a:lnTo>
                  <a:pt x="7964750" y="59675"/>
                </a:lnTo>
                <a:lnTo>
                  <a:pt x="7930521" y="60784"/>
                </a:lnTo>
                <a:lnTo>
                  <a:pt x="7895543" y="62629"/>
                </a:lnTo>
                <a:lnTo>
                  <a:pt x="7860066" y="64964"/>
                </a:lnTo>
                <a:lnTo>
                  <a:pt x="7824257" y="65415"/>
                </a:lnTo>
                <a:lnTo>
                  <a:pt x="7788225" y="64611"/>
                </a:lnTo>
                <a:lnTo>
                  <a:pt x="7752046" y="62970"/>
                </a:lnTo>
                <a:lnTo>
                  <a:pt x="7714662" y="62980"/>
                </a:lnTo>
                <a:lnTo>
                  <a:pt x="7676476" y="64093"/>
                </a:lnTo>
                <a:lnTo>
                  <a:pt x="7637755" y="65940"/>
                </a:lnTo>
                <a:lnTo>
                  <a:pt x="7599783" y="67172"/>
                </a:lnTo>
                <a:lnTo>
                  <a:pt x="7562309" y="67992"/>
                </a:lnTo>
                <a:lnTo>
                  <a:pt x="7525169" y="68540"/>
                </a:lnTo>
                <a:lnTo>
                  <a:pt x="7487145" y="68905"/>
                </a:lnTo>
                <a:lnTo>
                  <a:pt x="7448532" y="69148"/>
                </a:lnTo>
                <a:lnTo>
                  <a:pt x="7409526" y="69310"/>
                </a:lnTo>
                <a:lnTo>
                  <a:pt x="7370258" y="69418"/>
                </a:lnTo>
                <a:lnTo>
                  <a:pt x="7330817" y="69490"/>
                </a:lnTo>
                <a:lnTo>
                  <a:pt x="7291258" y="69538"/>
                </a:lnTo>
                <a:lnTo>
                  <a:pt x="7251622" y="69570"/>
                </a:lnTo>
                <a:lnTo>
                  <a:pt x="7211935" y="69592"/>
                </a:lnTo>
                <a:lnTo>
                  <a:pt x="7172213" y="69606"/>
                </a:lnTo>
                <a:lnTo>
                  <a:pt x="7131362" y="69615"/>
                </a:lnTo>
                <a:lnTo>
                  <a:pt x="7089759" y="69622"/>
                </a:lnTo>
                <a:lnTo>
                  <a:pt x="7047655" y="69626"/>
                </a:lnTo>
                <a:lnTo>
                  <a:pt x="7005216" y="69629"/>
                </a:lnTo>
                <a:lnTo>
                  <a:pt x="6962555" y="69630"/>
                </a:lnTo>
                <a:lnTo>
                  <a:pt x="6919746" y="69632"/>
                </a:lnTo>
                <a:lnTo>
                  <a:pt x="6876837" y="69633"/>
                </a:lnTo>
                <a:lnTo>
                  <a:pt x="6833862" y="69633"/>
                </a:lnTo>
                <a:lnTo>
                  <a:pt x="6790843" y="69634"/>
                </a:lnTo>
                <a:lnTo>
                  <a:pt x="6746689" y="69634"/>
                </a:lnTo>
                <a:lnTo>
                  <a:pt x="6701779" y="69634"/>
                </a:lnTo>
                <a:lnTo>
                  <a:pt x="6656365" y="69634"/>
                </a:lnTo>
                <a:lnTo>
                  <a:pt x="6610614" y="69634"/>
                </a:lnTo>
                <a:lnTo>
                  <a:pt x="6564639" y="69634"/>
                </a:lnTo>
                <a:lnTo>
                  <a:pt x="6518515" y="69634"/>
                </a:lnTo>
                <a:lnTo>
                  <a:pt x="6472291" y="69634"/>
                </a:lnTo>
                <a:lnTo>
                  <a:pt x="6426001" y="69634"/>
                </a:lnTo>
                <a:lnTo>
                  <a:pt x="6379667" y="69634"/>
                </a:lnTo>
                <a:lnTo>
                  <a:pt x="6333303" y="69634"/>
                </a:lnTo>
                <a:lnTo>
                  <a:pt x="6286919" y="69634"/>
                </a:lnTo>
                <a:lnTo>
                  <a:pt x="6240523" y="69634"/>
                </a:lnTo>
                <a:lnTo>
                  <a:pt x="6195222" y="69634"/>
                </a:lnTo>
                <a:lnTo>
                  <a:pt x="6150654" y="69634"/>
                </a:lnTo>
                <a:lnTo>
                  <a:pt x="6106572" y="69634"/>
                </a:lnTo>
                <a:lnTo>
                  <a:pt x="6061710" y="69634"/>
                </a:lnTo>
                <a:lnTo>
                  <a:pt x="6016327" y="69634"/>
                </a:lnTo>
                <a:lnTo>
                  <a:pt x="5970597" y="69634"/>
                </a:lnTo>
                <a:lnTo>
                  <a:pt x="5923532" y="69634"/>
                </a:lnTo>
                <a:lnTo>
                  <a:pt x="5875575" y="69634"/>
                </a:lnTo>
                <a:lnTo>
                  <a:pt x="5827024" y="69634"/>
                </a:lnTo>
                <a:lnTo>
                  <a:pt x="5779183" y="69634"/>
                </a:lnTo>
                <a:lnTo>
                  <a:pt x="5731813" y="69634"/>
                </a:lnTo>
                <a:lnTo>
                  <a:pt x="5684760" y="69634"/>
                </a:lnTo>
                <a:lnTo>
                  <a:pt x="5636811" y="69634"/>
                </a:lnTo>
                <a:lnTo>
                  <a:pt x="5588266" y="69634"/>
                </a:lnTo>
                <a:lnTo>
                  <a:pt x="5539324" y="69634"/>
                </a:lnTo>
                <a:lnTo>
                  <a:pt x="5490115" y="69634"/>
                </a:lnTo>
                <a:lnTo>
                  <a:pt x="5440730" y="69634"/>
                </a:lnTo>
                <a:lnTo>
                  <a:pt x="5391226" y="69634"/>
                </a:lnTo>
                <a:lnTo>
                  <a:pt x="5341645" y="69634"/>
                </a:lnTo>
                <a:lnTo>
                  <a:pt x="5292011" y="69634"/>
                </a:lnTo>
                <a:lnTo>
                  <a:pt x="5242342" y="69634"/>
                </a:lnTo>
                <a:lnTo>
                  <a:pt x="5192649" y="69634"/>
                </a:lnTo>
                <a:lnTo>
                  <a:pt x="5142941" y="69634"/>
                </a:lnTo>
                <a:lnTo>
                  <a:pt x="5093223" y="69634"/>
                </a:lnTo>
                <a:lnTo>
                  <a:pt x="5043498" y="69634"/>
                </a:lnTo>
                <a:lnTo>
                  <a:pt x="4993769" y="69634"/>
                </a:lnTo>
                <a:lnTo>
                  <a:pt x="4944036" y="69634"/>
                </a:lnTo>
                <a:lnTo>
                  <a:pt x="4894301" y="69634"/>
                </a:lnTo>
                <a:lnTo>
                  <a:pt x="4844564" y="69634"/>
                </a:lnTo>
                <a:lnTo>
                  <a:pt x="4794827" y="69634"/>
                </a:lnTo>
                <a:lnTo>
                  <a:pt x="4745089" y="69634"/>
                </a:lnTo>
                <a:lnTo>
                  <a:pt x="4695351" y="69634"/>
                </a:lnTo>
                <a:lnTo>
                  <a:pt x="4645613" y="69634"/>
                </a:lnTo>
                <a:lnTo>
                  <a:pt x="4595874" y="69634"/>
                </a:lnTo>
                <a:lnTo>
                  <a:pt x="4546135" y="69634"/>
                </a:lnTo>
                <a:lnTo>
                  <a:pt x="4496397" y="69634"/>
                </a:lnTo>
                <a:lnTo>
                  <a:pt x="4446658" y="69634"/>
                </a:lnTo>
                <a:lnTo>
                  <a:pt x="4396920" y="69634"/>
                </a:lnTo>
                <a:lnTo>
                  <a:pt x="4347181" y="69634"/>
                </a:lnTo>
                <a:lnTo>
                  <a:pt x="4297442" y="69634"/>
                </a:lnTo>
                <a:lnTo>
                  <a:pt x="4247703" y="69634"/>
                </a:lnTo>
                <a:lnTo>
                  <a:pt x="4197964" y="69634"/>
                </a:lnTo>
                <a:lnTo>
                  <a:pt x="4149330" y="68529"/>
                </a:lnTo>
                <a:lnTo>
                  <a:pt x="4101434" y="66687"/>
                </a:lnTo>
                <a:lnTo>
                  <a:pt x="4054028" y="64353"/>
                </a:lnTo>
                <a:lnTo>
                  <a:pt x="4004740" y="62798"/>
                </a:lnTo>
                <a:lnTo>
                  <a:pt x="3954196" y="61760"/>
                </a:lnTo>
                <a:lnTo>
                  <a:pt x="3902815" y="61069"/>
                </a:lnTo>
                <a:lnTo>
                  <a:pt x="3851981" y="60608"/>
                </a:lnTo>
                <a:lnTo>
                  <a:pt x="3801513" y="60301"/>
                </a:lnTo>
                <a:lnTo>
                  <a:pt x="3751287" y="60096"/>
                </a:lnTo>
                <a:lnTo>
                  <a:pt x="3702329" y="58854"/>
                </a:lnTo>
                <a:lnTo>
                  <a:pt x="3654216" y="56921"/>
                </a:lnTo>
                <a:lnTo>
                  <a:pt x="3606666" y="54527"/>
                </a:lnTo>
                <a:lnTo>
                  <a:pt x="3558387" y="52931"/>
                </a:lnTo>
                <a:lnTo>
                  <a:pt x="3509621" y="51866"/>
                </a:lnTo>
                <a:lnTo>
                  <a:pt x="3460531" y="51157"/>
                </a:lnTo>
                <a:lnTo>
                  <a:pt x="3412329" y="50684"/>
                </a:lnTo>
                <a:lnTo>
                  <a:pt x="3364721" y="50369"/>
                </a:lnTo>
                <a:lnTo>
                  <a:pt x="3317508" y="50159"/>
                </a:lnTo>
                <a:lnTo>
                  <a:pt x="3269453" y="50019"/>
                </a:lnTo>
                <a:lnTo>
                  <a:pt x="3220836" y="49925"/>
                </a:lnTo>
                <a:lnTo>
                  <a:pt x="3171846" y="49863"/>
                </a:lnTo>
                <a:lnTo>
                  <a:pt x="3123711" y="49822"/>
                </a:lnTo>
                <a:lnTo>
                  <a:pt x="3076147" y="49794"/>
                </a:lnTo>
                <a:lnTo>
                  <a:pt x="3028963" y="49775"/>
                </a:lnTo>
                <a:lnTo>
                  <a:pt x="2980928" y="49763"/>
                </a:lnTo>
                <a:lnTo>
                  <a:pt x="2932324" y="49755"/>
                </a:lnTo>
                <a:lnTo>
                  <a:pt x="2883342" y="49749"/>
                </a:lnTo>
                <a:lnTo>
                  <a:pt x="2834108" y="49746"/>
                </a:lnTo>
                <a:lnTo>
                  <a:pt x="2784706" y="49743"/>
                </a:lnTo>
                <a:lnTo>
                  <a:pt x="2735192" y="49742"/>
                </a:lnTo>
                <a:lnTo>
                  <a:pt x="2686708" y="50846"/>
                </a:lnTo>
                <a:lnTo>
                  <a:pt x="2638910" y="52688"/>
                </a:lnTo>
                <a:lnTo>
                  <a:pt x="2591571" y="55020"/>
                </a:lnTo>
                <a:lnTo>
                  <a:pt x="2544538" y="56576"/>
                </a:lnTo>
                <a:lnTo>
                  <a:pt x="2497708" y="57613"/>
                </a:lnTo>
                <a:lnTo>
                  <a:pt x="2451013" y="58304"/>
                </a:lnTo>
                <a:lnTo>
                  <a:pt x="2404409" y="58765"/>
                </a:lnTo>
                <a:lnTo>
                  <a:pt x="2357866" y="59072"/>
                </a:lnTo>
                <a:lnTo>
                  <a:pt x="2311362" y="59277"/>
                </a:lnTo>
                <a:lnTo>
                  <a:pt x="2265991" y="59413"/>
                </a:lnTo>
                <a:lnTo>
                  <a:pt x="2221374" y="59504"/>
                </a:lnTo>
                <a:lnTo>
                  <a:pt x="2177261" y="59565"/>
                </a:lnTo>
                <a:lnTo>
                  <a:pt x="2133483" y="60711"/>
                </a:lnTo>
                <a:lnTo>
                  <a:pt x="2089929" y="62580"/>
                </a:lnTo>
                <a:lnTo>
                  <a:pt x="2046523" y="64932"/>
                </a:lnTo>
                <a:lnTo>
                  <a:pt x="2003218" y="66499"/>
                </a:lnTo>
                <a:lnTo>
                  <a:pt x="1959978" y="67544"/>
                </a:lnTo>
                <a:lnTo>
                  <a:pt x="1916783" y="68241"/>
                </a:lnTo>
                <a:lnTo>
                  <a:pt x="1873617" y="69811"/>
                </a:lnTo>
                <a:lnTo>
                  <a:pt x="1830471" y="71962"/>
                </a:lnTo>
                <a:lnTo>
                  <a:pt x="1787337" y="74502"/>
                </a:lnTo>
                <a:lnTo>
                  <a:pt x="1744213" y="76196"/>
                </a:lnTo>
                <a:lnTo>
                  <a:pt x="1701094" y="77325"/>
                </a:lnTo>
                <a:lnTo>
                  <a:pt x="1657979" y="78077"/>
                </a:lnTo>
                <a:lnTo>
                  <a:pt x="1615972" y="79684"/>
                </a:lnTo>
                <a:lnTo>
                  <a:pt x="1574704" y="81861"/>
                </a:lnTo>
                <a:lnTo>
                  <a:pt x="1533928" y="84417"/>
                </a:lnTo>
                <a:lnTo>
                  <a:pt x="1493480" y="86122"/>
                </a:lnTo>
                <a:lnTo>
                  <a:pt x="1453251" y="87258"/>
                </a:lnTo>
                <a:lnTo>
                  <a:pt x="1413169" y="88015"/>
                </a:lnTo>
                <a:lnTo>
                  <a:pt x="1373183" y="89625"/>
                </a:lnTo>
                <a:lnTo>
                  <a:pt x="1333262" y="91804"/>
                </a:lnTo>
                <a:lnTo>
                  <a:pt x="1293385" y="94362"/>
                </a:lnTo>
                <a:lnTo>
                  <a:pt x="1253536" y="96067"/>
                </a:lnTo>
                <a:lnTo>
                  <a:pt x="1213706" y="97204"/>
                </a:lnTo>
                <a:lnTo>
                  <a:pt x="1173890" y="97962"/>
                </a:lnTo>
                <a:lnTo>
                  <a:pt x="1134081" y="99572"/>
                </a:lnTo>
                <a:lnTo>
                  <a:pt x="1094279" y="101751"/>
                </a:lnTo>
                <a:lnTo>
                  <a:pt x="1054480" y="104309"/>
                </a:lnTo>
                <a:lnTo>
                  <a:pt x="1015789" y="106015"/>
                </a:lnTo>
                <a:lnTo>
                  <a:pt x="977837" y="107151"/>
                </a:lnTo>
                <a:lnTo>
                  <a:pt x="940377" y="107909"/>
                </a:lnTo>
                <a:lnTo>
                  <a:pt x="904351" y="109520"/>
                </a:lnTo>
                <a:lnTo>
                  <a:pt x="869280" y="111699"/>
                </a:lnTo>
                <a:lnTo>
                  <a:pt x="834847" y="114257"/>
                </a:lnTo>
                <a:lnTo>
                  <a:pt x="799732" y="115963"/>
                </a:lnTo>
                <a:lnTo>
                  <a:pt x="764165" y="117099"/>
                </a:lnTo>
                <a:lnTo>
                  <a:pt x="728294" y="117857"/>
                </a:lnTo>
                <a:lnTo>
                  <a:pt x="694433" y="118363"/>
                </a:lnTo>
                <a:lnTo>
                  <a:pt x="661911" y="118699"/>
                </a:lnTo>
                <a:lnTo>
                  <a:pt x="599248" y="120179"/>
                </a:lnTo>
                <a:lnTo>
                  <a:pt x="538239" y="124521"/>
                </a:lnTo>
                <a:lnTo>
                  <a:pt x="477964" y="127188"/>
                </a:lnTo>
                <a:lnTo>
                  <a:pt x="419121" y="128373"/>
                </a:lnTo>
                <a:lnTo>
                  <a:pt x="363494" y="128899"/>
                </a:lnTo>
                <a:lnTo>
                  <a:pt x="315191" y="129133"/>
                </a:lnTo>
                <a:lnTo>
                  <a:pt x="270512" y="130343"/>
                </a:lnTo>
                <a:lnTo>
                  <a:pt x="224863" y="134565"/>
                </a:lnTo>
                <a:lnTo>
                  <a:pt x="166227" y="137875"/>
                </a:lnTo>
                <a:lnTo>
                  <a:pt x="104844" y="138994"/>
                </a:lnTo>
                <a:lnTo>
                  <a:pt x="50144" y="139215"/>
                </a:lnTo>
                <a:lnTo>
                  <a:pt x="26708" y="141456"/>
                </a:lnTo>
                <a:lnTo>
                  <a:pt x="0" y="15916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032351" y="3073864"/>
            <a:ext cx="19897" cy="487442"/>
          </a:xfrm>
          <a:custGeom>
            <a:avLst/>
            <a:gdLst/>
            <a:ahLst/>
            <a:cxnLst/>
            <a:rect l="0" t="0" r="0" b="0"/>
            <a:pathLst>
              <a:path w="19897" h="487442">
                <a:moveTo>
                  <a:pt x="0" y="0"/>
                </a:moveTo>
                <a:lnTo>
                  <a:pt x="0" y="54106"/>
                </a:lnTo>
                <a:lnTo>
                  <a:pt x="0" y="106667"/>
                </a:lnTo>
                <a:lnTo>
                  <a:pt x="0" y="149096"/>
                </a:lnTo>
                <a:lnTo>
                  <a:pt x="0" y="193744"/>
                </a:lnTo>
                <a:lnTo>
                  <a:pt x="0" y="239378"/>
                </a:lnTo>
                <a:lnTo>
                  <a:pt x="2948" y="299726"/>
                </a:lnTo>
                <a:lnTo>
                  <a:pt x="7874" y="354450"/>
                </a:lnTo>
                <a:lnTo>
                  <a:pt x="12282" y="407877"/>
                </a:lnTo>
                <a:lnTo>
                  <a:pt x="18893" y="469759"/>
                </a:lnTo>
                <a:lnTo>
                  <a:pt x="19896" y="48744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6763762" y="3929655"/>
            <a:ext cx="517798" cy="487161"/>
            <a:chOff x="6763762" y="3929655"/>
            <a:chExt cx="517798" cy="487161"/>
          </a:xfrm>
        </p:grpSpPr>
        <p:sp>
          <p:nvSpPr>
            <p:cNvPr id="7" name="Freeform 6"/>
            <p:cNvSpPr/>
            <p:nvPr/>
          </p:nvSpPr>
          <p:spPr>
            <a:xfrm>
              <a:off x="6833396" y="3989060"/>
              <a:ext cx="39792" cy="427756"/>
            </a:xfrm>
            <a:custGeom>
              <a:avLst/>
              <a:gdLst/>
              <a:ahLst/>
              <a:cxnLst/>
              <a:rect l="0" t="0" r="0" b="0"/>
              <a:pathLst>
                <a:path w="39792" h="427756">
                  <a:moveTo>
                    <a:pt x="39791" y="0"/>
                  </a:moveTo>
                  <a:lnTo>
                    <a:pt x="36844" y="40337"/>
                  </a:lnTo>
                  <a:lnTo>
                    <a:pt x="29660" y="97544"/>
                  </a:lnTo>
                  <a:lnTo>
                    <a:pt x="16118" y="157381"/>
                  </a:lnTo>
                  <a:lnTo>
                    <a:pt x="10061" y="209861"/>
                  </a:lnTo>
                  <a:lnTo>
                    <a:pt x="3472" y="268383"/>
                  </a:lnTo>
                  <a:lnTo>
                    <a:pt x="1029" y="327110"/>
                  </a:lnTo>
                  <a:lnTo>
                    <a:pt x="305" y="377793"/>
                  </a:lnTo>
                  <a:lnTo>
                    <a:pt x="0" y="42775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763762" y="3929655"/>
              <a:ext cx="517798" cy="214160"/>
            </a:xfrm>
            <a:custGeom>
              <a:avLst/>
              <a:gdLst/>
              <a:ahLst/>
              <a:cxnLst/>
              <a:rect l="0" t="0" r="0" b="0"/>
              <a:pathLst>
                <a:path w="517798" h="214160">
                  <a:moveTo>
                    <a:pt x="0" y="89249"/>
                  </a:moveTo>
                  <a:lnTo>
                    <a:pt x="61922" y="39607"/>
                  </a:lnTo>
                  <a:lnTo>
                    <a:pt x="81681" y="27394"/>
                  </a:lnTo>
                  <a:lnTo>
                    <a:pt x="143297" y="6938"/>
                  </a:lnTo>
                  <a:lnTo>
                    <a:pt x="195780" y="1144"/>
                  </a:lnTo>
                  <a:lnTo>
                    <a:pt x="251669" y="0"/>
                  </a:lnTo>
                  <a:lnTo>
                    <a:pt x="310319" y="5055"/>
                  </a:lnTo>
                  <a:lnTo>
                    <a:pt x="364480" y="17803"/>
                  </a:lnTo>
                  <a:lnTo>
                    <a:pt x="417752" y="40462"/>
                  </a:lnTo>
                  <a:lnTo>
                    <a:pt x="475071" y="72794"/>
                  </a:lnTo>
                  <a:lnTo>
                    <a:pt x="513212" y="105844"/>
                  </a:lnTo>
                  <a:lnTo>
                    <a:pt x="516780" y="115787"/>
                  </a:lnTo>
                  <a:lnTo>
                    <a:pt x="517797" y="141571"/>
                  </a:lnTo>
                  <a:lnTo>
                    <a:pt x="512099" y="153974"/>
                  </a:lnTo>
                  <a:lnTo>
                    <a:pt x="491032" y="176597"/>
                  </a:lnTo>
                  <a:lnTo>
                    <a:pt x="453380" y="197414"/>
                  </a:lnTo>
                  <a:lnTo>
                    <a:pt x="392002" y="206408"/>
                  </a:lnTo>
                  <a:lnTo>
                    <a:pt x="336473" y="209071"/>
                  </a:lnTo>
                  <a:lnTo>
                    <a:pt x="278019" y="214159"/>
                  </a:lnTo>
                  <a:lnTo>
                    <a:pt x="220908" y="210754"/>
                  </a:lnTo>
                  <a:lnTo>
                    <a:pt x="163828" y="209043"/>
                  </a:lnTo>
                  <a:lnTo>
                    <a:pt x="129320" y="20862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1212081" y="3183290"/>
            <a:ext cx="575004" cy="1143996"/>
            <a:chOff x="1212081" y="3183290"/>
            <a:chExt cx="575004" cy="1143996"/>
          </a:xfrm>
        </p:grpSpPr>
        <p:sp>
          <p:nvSpPr>
            <p:cNvPr id="10" name="Freeform 9"/>
            <p:cNvSpPr/>
            <p:nvPr/>
          </p:nvSpPr>
          <p:spPr>
            <a:xfrm>
              <a:off x="1431751" y="3183290"/>
              <a:ext cx="189009" cy="477495"/>
            </a:xfrm>
            <a:custGeom>
              <a:avLst/>
              <a:gdLst/>
              <a:ahLst/>
              <a:cxnLst/>
              <a:rect l="0" t="0" r="0" b="0"/>
              <a:pathLst>
                <a:path w="189009" h="477495">
                  <a:moveTo>
                    <a:pt x="0" y="0"/>
                  </a:moveTo>
                  <a:lnTo>
                    <a:pt x="2948" y="57053"/>
                  </a:lnTo>
                  <a:lnTo>
                    <a:pt x="10821" y="114540"/>
                  </a:lnTo>
                  <a:lnTo>
                    <a:pt x="20154" y="171733"/>
                  </a:lnTo>
                  <a:lnTo>
                    <a:pt x="33210" y="230668"/>
                  </a:lnTo>
                  <a:lnTo>
                    <a:pt x="54375" y="284884"/>
                  </a:lnTo>
                  <a:lnTo>
                    <a:pt x="82790" y="335220"/>
                  </a:lnTo>
                  <a:lnTo>
                    <a:pt x="122907" y="394404"/>
                  </a:lnTo>
                  <a:lnTo>
                    <a:pt x="164592" y="455079"/>
                  </a:lnTo>
                  <a:lnTo>
                    <a:pt x="189008" y="47749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212081" y="3780157"/>
              <a:ext cx="575004" cy="405599"/>
            </a:xfrm>
            <a:custGeom>
              <a:avLst/>
              <a:gdLst/>
              <a:ahLst/>
              <a:cxnLst/>
              <a:rect l="0" t="0" r="0" b="0"/>
              <a:pathLst>
                <a:path w="575004" h="405599">
                  <a:moveTo>
                    <a:pt x="358939" y="0"/>
                  </a:moveTo>
                  <a:lnTo>
                    <a:pt x="307781" y="10821"/>
                  </a:lnTo>
                  <a:lnTo>
                    <a:pt x="250584" y="23384"/>
                  </a:lnTo>
                  <a:lnTo>
                    <a:pt x="192904" y="44451"/>
                  </a:lnTo>
                  <a:lnTo>
                    <a:pt x="132385" y="72847"/>
                  </a:lnTo>
                  <a:lnTo>
                    <a:pt x="72059" y="119796"/>
                  </a:lnTo>
                  <a:lnTo>
                    <a:pt x="18849" y="179097"/>
                  </a:lnTo>
                  <a:lnTo>
                    <a:pt x="4780" y="198972"/>
                  </a:lnTo>
                  <a:lnTo>
                    <a:pt x="0" y="227701"/>
                  </a:lnTo>
                  <a:lnTo>
                    <a:pt x="5938" y="284339"/>
                  </a:lnTo>
                  <a:lnTo>
                    <a:pt x="19898" y="317100"/>
                  </a:lnTo>
                  <a:lnTo>
                    <a:pt x="37668" y="334731"/>
                  </a:lnTo>
                  <a:lnTo>
                    <a:pt x="99009" y="370923"/>
                  </a:lnTo>
                  <a:lnTo>
                    <a:pt x="144987" y="388932"/>
                  </a:lnTo>
                  <a:lnTo>
                    <a:pt x="194717" y="396356"/>
                  </a:lnTo>
                  <a:lnTo>
                    <a:pt x="249857" y="403959"/>
                  </a:lnTo>
                  <a:lnTo>
                    <a:pt x="302793" y="405598"/>
                  </a:lnTo>
                  <a:lnTo>
                    <a:pt x="358883" y="399574"/>
                  </a:lnTo>
                  <a:lnTo>
                    <a:pt x="410995" y="389684"/>
                  </a:lnTo>
                  <a:lnTo>
                    <a:pt x="460331" y="373245"/>
                  </a:lnTo>
                  <a:lnTo>
                    <a:pt x="514224" y="344937"/>
                  </a:lnTo>
                  <a:lnTo>
                    <a:pt x="551847" y="307742"/>
                  </a:lnTo>
                  <a:lnTo>
                    <a:pt x="568384" y="278348"/>
                  </a:lnTo>
                  <a:lnTo>
                    <a:pt x="575003" y="243357"/>
                  </a:lnTo>
                  <a:lnTo>
                    <a:pt x="571683" y="210269"/>
                  </a:lnTo>
                  <a:lnTo>
                    <a:pt x="551612" y="168277"/>
                  </a:lnTo>
                  <a:lnTo>
                    <a:pt x="525084" y="133617"/>
                  </a:lnTo>
                  <a:lnTo>
                    <a:pt x="487504" y="108365"/>
                  </a:lnTo>
                  <a:lnTo>
                    <a:pt x="436455" y="86882"/>
                  </a:lnTo>
                  <a:lnTo>
                    <a:pt x="384731" y="67622"/>
                  </a:lnTo>
                  <a:lnTo>
                    <a:pt x="329001" y="54423"/>
                  </a:lnTo>
                  <a:lnTo>
                    <a:pt x="278100" y="44618"/>
                  </a:lnTo>
                  <a:lnTo>
                    <a:pt x="220732" y="43692"/>
                  </a:lnTo>
                  <a:lnTo>
                    <a:pt x="179879" y="4973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481490" y="4058695"/>
              <a:ext cx="268591" cy="268591"/>
            </a:xfrm>
            <a:custGeom>
              <a:avLst/>
              <a:gdLst/>
              <a:ahLst/>
              <a:cxnLst/>
              <a:rect l="0" t="0" r="0" b="0"/>
              <a:pathLst>
                <a:path w="268591" h="268591">
                  <a:moveTo>
                    <a:pt x="0" y="0"/>
                  </a:moveTo>
                  <a:lnTo>
                    <a:pt x="60614" y="60614"/>
                  </a:lnTo>
                  <a:lnTo>
                    <a:pt x="120369" y="115442"/>
                  </a:lnTo>
                  <a:lnTo>
                    <a:pt x="177906" y="171651"/>
                  </a:lnTo>
                  <a:lnTo>
                    <a:pt x="231404" y="227831"/>
                  </a:lnTo>
                  <a:lnTo>
                    <a:pt x="268590" y="26859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7718748" y="3163394"/>
            <a:ext cx="69636" cy="557077"/>
          </a:xfrm>
          <a:custGeom>
            <a:avLst/>
            <a:gdLst/>
            <a:ahLst/>
            <a:cxnLst/>
            <a:rect l="0" t="0" r="0" b="0"/>
            <a:pathLst>
              <a:path w="69636" h="557077">
                <a:moveTo>
                  <a:pt x="0" y="0"/>
                </a:moveTo>
                <a:lnTo>
                  <a:pt x="8566" y="55384"/>
                </a:lnTo>
                <a:lnTo>
                  <a:pt x="10780" y="112301"/>
                </a:lnTo>
                <a:lnTo>
                  <a:pt x="17767" y="163663"/>
                </a:lnTo>
                <a:lnTo>
                  <a:pt x="24757" y="215810"/>
                </a:lnTo>
                <a:lnTo>
                  <a:pt x="33618" y="268917"/>
                </a:lnTo>
                <a:lnTo>
                  <a:pt x="43243" y="328374"/>
                </a:lnTo>
                <a:lnTo>
                  <a:pt x="47814" y="387993"/>
                </a:lnTo>
                <a:lnTo>
                  <a:pt x="49169" y="442378"/>
                </a:lnTo>
                <a:lnTo>
                  <a:pt x="57568" y="502324"/>
                </a:lnTo>
                <a:lnTo>
                  <a:pt x="69635" y="55707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9529245" y="1024621"/>
            <a:ext cx="497390" cy="129323"/>
          </a:xfrm>
          <a:custGeom>
            <a:avLst/>
            <a:gdLst/>
            <a:ahLst/>
            <a:cxnLst/>
            <a:rect l="0" t="0" r="0" b="0"/>
            <a:pathLst>
              <a:path w="497390" h="129323">
                <a:moveTo>
                  <a:pt x="497389" y="129322"/>
                </a:moveTo>
                <a:lnTo>
                  <a:pt x="453853" y="96349"/>
                </a:lnTo>
                <a:lnTo>
                  <a:pt x="400037" y="73847"/>
                </a:lnTo>
                <a:lnTo>
                  <a:pt x="352363" y="56760"/>
                </a:lnTo>
                <a:lnTo>
                  <a:pt x="296727" y="44205"/>
                </a:lnTo>
                <a:lnTo>
                  <a:pt x="237136" y="33485"/>
                </a:lnTo>
                <a:lnTo>
                  <a:pt x="193449" y="26672"/>
                </a:lnTo>
                <a:lnTo>
                  <a:pt x="148243" y="19960"/>
                </a:lnTo>
                <a:lnTo>
                  <a:pt x="85188" y="9967"/>
                </a:lnTo>
                <a:lnTo>
                  <a:pt x="37399" y="2954"/>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8905" y="1352898"/>
            <a:ext cx="646607" cy="159166"/>
          </a:xfrm>
          <a:custGeom>
            <a:avLst/>
            <a:gdLst/>
            <a:ahLst/>
            <a:cxnLst/>
            <a:rect l="0" t="0" r="0" b="0"/>
            <a:pathLst>
              <a:path w="646607" h="159166">
                <a:moveTo>
                  <a:pt x="646606" y="159165"/>
                </a:moveTo>
                <a:lnTo>
                  <a:pt x="590522" y="145396"/>
                </a:lnTo>
                <a:lnTo>
                  <a:pt x="527502" y="122391"/>
                </a:lnTo>
                <a:lnTo>
                  <a:pt x="475731" y="106144"/>
                </a:lnTo>
                <a:lnTo>
                  <a:pt x="423794" y="92734"/>
                </a:lnTo>
                <a:lnTo>
                  <a:pt x="366894" y="76356"/>
                </a:lnTo>
                <a:lnTo>
                  <a:pt x="308033" y="62906"/>
                </a:lnTo>
                <a:lnTo>
                  <a:pt x="248591" y="46517"/>
                </a:lnTo>
                <a:lnTo>
                  <a:pt x="188977" y="34170"/>
                </a:lnTo>
                <a:lnTo>
                  <a:pt x="130417" y="23511"/>
                </a:lnTo>
                <a:lnTo>
                  <a:pt x="76468" y="13353"/>
                </a:lnTo>
                <a:lnTo>
                  <a:pt x="17070" y="2965"/>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7509845" y="2460673"/>
            <a:ext cx="664667" cy="583349"/>
            <a:chOff x="7509845" y="2460673"/>
            <a:chExt cx="664667" cy="583349"/>
          </a:xfrm>
        </p:grpSpPr>
        <p:sp>
          <p:nvSpPr>
            <p:cNvPr id="17" name="Freeform 16"/>
            <p:cNvSpPr/>
            <p:nvPr/>
          </p:nvSpPr>
          <p:spPr>
            <a:xfrm>
              <a:off x="7509845" y="2460673"/>
              <a:ext cx="636659" cy="509169"/>
            </a:xfrm>
            <a:custGeom>
              <a:avLst/>
              <a:gdLst/>
              <a:ahLst/>
              <a:cxnLst/>
              <a:rect l="0" t="0" r="0" b="0"/>
              <a:pathLst>
                <a:path w="636659" h="509169">
                  <a:moveTo>
                    <a:pt x="0" y="195384"/>
                  </a:moveTo>
                  <a:lnTo>
                    <a:pt x="20154" y="258795"/>
                  </a:lnTo>
                  <a:lnTo>
                    <a:pt x="43346" y="320775"/>
                  </a:lnTo>
                  <a:lnTo>
                    <a:pt x="66048" y="384047"/>
                  </a:lnTo>
                  <a:lnTo>
                    <a:pt x="77292" y="413028"/>
                  </a:lnTo>
                  <a:lnTo>
                    <a:pt x="108806" y="474531"/>
                  </a:lnTo>
                  <a:lnTo>
                    <a:pt x="116888" y="492983"/>
                  </a:lnTo>
                  <a:lnTo>
                    <a:pt x="127848" y="508553"/>
                  </a:lnTo>
                  <a:lnTo>
                    <a:pt x="132761" y="509168"/>
                  </a:lnTo>
                  <a:lnTo>
                    <a:pt x="137140" y="505156"/>
                  </a:lnTo>
                  <a:lnTo>
                    <a:pt x="141166" y="498061"/>
                  </a:lnTo>
                  <a:lnTo>
                    <a:pt x="146832" y="466951"/>
                  </a:lnTo>
                  <a:lnTo>
                    <a:pt x="147640" y="408888"/>
                  </a:lnTo>
                  <a:lnTo>
                    <a:pt x="143346" y="360579"/>
                  </a:lnTo>
                  <a:lnTo>
                    <a:pt x="146986" y="310158"/>
                  </a:lnTo>
                  <a:lnTo>
                    <a:pt x="150766" y="254814"/>
                  </a:lnTo>
                  <a:lnTo>
                    <a:pt x="164905" y="204028"/>
                  </a:lnTo>
                  <a:lnTo>
                    <a:pt x="185305" y="160488"/>
                  </a:lnTo>
                  <a:lnTo>
                    <a:pt x="219473" y="120691"/>
                  </a:lnTo>
                  <a:lnTo>
                    <a:pt x="277023" y="79924"/>
                  </a:lnTo>
                  <a:lnTo>
                    <a:pt x="331294" y="55538"/>
                  </a:lnTo>
                  <a:lnTo>
                    <a:pt x="384589" y="40077"/>
                  </a:lnTo>
                  <a:lnTo>
                    <a:pt x="440638" y="23432"/>
                  </a:lnTo>
                  <a:lnTo>
                    <a:pt x="494206" y="8482"/>
                  </a:lnTo>
                  <a:lnTo>
                    <a:pt x="553185" y="0"/>
                  </a:lnTo>
                  <a:lnTo>
                    <a:pt x="599766" y="435"/>
                  </a:lnTo>
                  <a:lnTo>
                    <a:pt x="636658" y="637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795252" y="2714730"/>
              <a:ext cx="194761" cy="225257"/>
            </a:xfrm>
            <a:custGeom>
              <a:avLst/>
              <a:gdLst/>
              <a:ahLst/>
              <a:cxnLst/>
              <a:rect l="0" t="0" r="0" b="0"/>
              <a:pathLst>
                <a:path w="194761" h="225257">
                  <a:moveTo>
                    <a:pt x="32922" y="20910"/>
                  </a:moveTo>
                  <a:lnTo>
                    <a:pt x="18144" y="37899"/>
                  </a:lnTo>
                  <a:lnTo>
                    <a:pt x="0" y="86805"/>
                  </a:lnTo>
                  <a:lnTo>
                    <a:pt x="447" y="124561"/>
                  </a:lnTo>
                  <a:lnTo>
                    <a:pt x="12861" y="158468"/>
                  </a:lnTo>
                  <a:lnTo>
                    <a:pt x="37965" y="198526"/>
                  </a:lnTo>
                  <a:lnTo>
                    <a:pt x="55060" y="214434"/>
                  </a:lnTo>
                  <a:lnTo>
                    <a:pt x="76657" y="222978"/>
                  </a:lnTo>
                  <a:lnTo>
                    <a:pt x="88606" y="225256"/>
                  </a:lnTo>
                  <a:lnTo>
                    <a:pt x="110725" y="221893"/>
                  </a:lnTo>
                  <a:lnTo>
                    <a:pt x="130504" y="211924"/>
                  </a:lnTo>
                  <a:lnTo>
                    <a:pt x="168188" y="174361"/>
                  </a:lnTo>
                  <a:lnTo>
                    <a:pt x="183287" y="143257"/>
                  </a:lnTo>
                  <a:lnTo>
                    <a:pt x="194760" y="106040"/>
                  </a:lnTo>
                  <a:lnTo>
                    <a:pt x="192906" y="80115"/>
                  </a:lnTo>
                  <a:lnTo>
                    <a:pt x="184714" y="56066"/>
                  </a:lnTo>
                  <a:lnTo>
                    <a:pt x="173703" y="38008"/>
                  </a:lnTo>
                  <a:lnTo>
                    <a:pt x="144515" y="15414"/>
                  </a:lnTo>
                  <a:lnTo>
                    <a:pt x="107866" y="0"/>
                  </a:lnTo>
                  <a:lnTo>
                    <a:pt x="85020" y="932"/>
                  </a:lnTo>
                  <a:lnTo>
                    <a:pt x="52818" y="1096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712411" y="2775431"/>
              <a:ext cx="125712" cy="119374"/>
            </a:xfrm>
            <a:custGeom>
              <a:avLst/>
              <a:gdLst/>
              <a:ahLst/>
              <a:cxnLst/>
              <a:rect l="0" t="0" r="0" b="0"/>
              <a:pathLst>
                <a:path w="125712" h="119374">
                  <a:moveTo>
                    <a:pt x="95867" y="0"/>
                  </a:moveTo>
                  <a:lnTo>
                    <a:pt x="85305" y="15843"/>
                  </a:lnTo>
                  <a:lnTo>
                    <a:pt x="26689" y="56306"/>
                  </a:lnTo>
                  <a:lnTo>
                    <a:pt x="1806" y="76247"/>
                  </a:lnTo>
                  <a:lnTo>
                    <a:pt x="0" y="81780"/>
                  </a:lnTo>
                  <a:lnTo>
                    <a:pt x="2113" y="86574"/>
                  </a:lnTo>
                  <a:lnTo>
                    <a:pt x="6837" y="90875"/>
                  </a:lnTo>
                  <a:lnTo>
                    <a:pt x="34609" y="102210"/>
                  </a:lnTo>
                  <a:lnTo>
                    <a:pt x="93586" y="111423"/>
                  </a:lnTo>
                  <a:lnTo>
                    <a:pt x="125711" y="11937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808278" y="2765483"/>
              <a:ext cx="29845" cy="278539"/>
            </a:xfrm>
            <a:custGeom>
              <a:avLst/>
              <a:gdLst/>
              <a:ahLst/>
              <a:cxnLst/>
              <a:rect l="0" t="0" r="0" b="0"/>
              <a:pathLst>
                <a:path w="29845" h="278539">
                  <a:moveTo>
                    <a:pt x="29844" y="0"/>
                  </a:moveTo>
                  <a:lnTo>
                    <a:pt x="15065" y="26036"/>
                  </a:lnTo>
                  <a:lnTo>
                    <a:pt x="3304" y="85053"/>
                  </a:lnTo>
                  <a:lnTo>
                    <a:pt x="979" y="137942"/>
                  </a:lnTo>
                  <a:lnTo>
                    <a:pt x="290" y="188615"/>
                  </a:lnTo>
                  <a:lnTo>
                    <a:pt x="58" y="249968"/>
                  </a:lnTo>
                  <a:lnTo>
                    <a:pt x="0" y="27853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037078" y="2724443"/>
              <a:ext cx="137434" cy="269840"/>
            </a:xfrm>
            <a:custGeom>
              <a:avLst/>
              <a:gdLst/>
              <a:ahLst/>
              <a:cxnLst/>
              <a:rect l="0" t="0" r="0" b="0"/>
              <a:pathLst>
                <a:path w="137434" h="269840">
                  <a:moveTo>
                    <a:pt x="0" y="41040"/>
                  </a:moveTo>
                  <a:lnTo>
                    <a:pt x="26035" y="26262"/>
                  </a:lnTo>
                  <a:lnTo>
                    <a:pt x="79157" y="8605"/>
                  </a:lnTo>
                  <a:lnTo>
                    <a:pt x="104815" y="97"/>
                  </a:lnTo>
                  <a:lnTo>
                    <a:pt x="127272" y="0"/>
                  </a:lnTo>
                  <a:lnTo>
                    <a:pt x="133481" y="4838"/>
                  </a:lnTo>
                  <a:lnTo>
                    <a:pt x="136515" y="12484"/>
                  </a:lnTo>
                  <a:lnTo>
                    <a:pt x="137433" y="22003"/>
                  </a:lnTo>
                  <a:lnTo>
                    <a:pt x="124128" y="75884"/>
                  </a:lnTo>
                  <a:lnTo>
                    <a:pt x="106299" y="138338"/>
                  </a:lnTo>
                  <a:lnTo>
                    <a:pt x="93988" y="188926"/>
                  </a:lnTo>
                  <a:lnTo>
                    <a:pt x="90410" y="242148"/>
                  </a:lnTo>
                  <a:lnTo>
                    <a:pt x="89530" y="26983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Freeform 22"/>
          <p:cNvSpPr/>
          <p:nvPr/>
        </p:nvSpPr>
        <p:spPr>
          <a:xfrm>
            <a:off x="8664983" y="3242976"/>
            <a:ext cx="28649" cy="437704"/>
          </a:xfrm>
          <a:custGeom>
            <a:avLst/>
            <a:gdLst/>
            <a:ahLst/>
            <a:cxnLst/>
            <a:rect l="0" t="0" r="0" b="0"/>
            <a:pathLst>
              <a:path w="28649" h="437704">
                <a:moveTo>
                  <a:pt x="18700" y="0"/>
                </a:moveTo>
                <a:lnTo>
                  <a:pt x="10758" y="47652"/>
                </a:lnTo>
                <a:lnTo>
                  <a:pt x="2838" y="102912"/>
                </a:lnTo>
                <a:lnTo>
                  <a:pt x="0" y="164481"/>
                </a:lnTo>
                <a:lnTo>
                  <a:pt x="264" y="214409"/>
                </a:lnTo>
                <a:lnTo>
                  <a:pt x="6851" y="266906"/>
                </a:lnTo>
                <a:lnTo>
                  <a:pt x="16032" y="318979"/>
                </a:lnTo>
                <a:lnTo>
                  <a:pt x="25186" y="377897"/>
                </a:lnTo>
                <a:lnTo>
                  <a:pt x="28648" y="43770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634619" y="3203185"/>
            <a:ext cx="103422" cy="592146"/>
          </a:xfrm>
          <a:custGeom>
            <a:avLst/>
            <a:gdLst/>
            <a:ahLst/>
            <a:cxnLst/>
            <a:rect l="0" t="0" r="0" b="0"/>
            <a:pathLst>
              <a:path w="103422" h="592146">
                <a:moveTo>
                  <a:pt x="88856" y="0"/>
                </a:moveTo>
                <a:lnTo>
                  <a:pt x="96729" y="35412"/>
                </a:lnTo>
                <a:lnTo>
                  <a:pt x="97425" y="95790"/>
                </a:lnTo>
                <a:lnTo>
                  <a:pt x="90202" y="154012"/>
                </a:lnTo>
                <a:lnTo>
                  <a:pt x="95957" y="205880"/>
                </a:lnTo>
                <a:lnTo>
                  <a:pt x="98240" y="261648"/>
                </a:lnTo>
                <a:lnTo>
                  <a:pt x="93411" y="320274"/>
                </a:lnTo>
                <a:lnTo>
                  <a:pt x="88650" y="381266"/>
                </a:lnTo>
                <a:lnTo>
                  <a:pt x="78212" y="437035"/>
                </a:lnTo>
                <a:lnTo>
                  <a:pt x="70788" y="490626"/>
                </a:lnTo>
                <a:lnTo>
                  <a:pt x="61327" y="549185"/>
                </a:lnTo>
                <a:lnTo>
                  <a:pt x="60041" y="565728"/>
                </a:lnTo>
                <a:lnTo>
                  <a:pt x="59148" y="513484"/>
                </a:lnTo>
                <a:lnTo>
                  <a:pt x="65876" y="452836"/>
                </a:lnTo>
                <a:lnTo>
                  <a:pt x="71298" y="395334"/>
                </a:lnTo>
                <a:lnTo>
                  <a:pt x="77404" y="336365"/>
                </a:lnTo>
                <a:lnTo>
                  <a:pt x="71774" y="275305"/>
                </a:lnTo>
                <a:lnTo>
                  <a:pt x="66568" y="219523"/>
                </a:lnTo>
                <a:lnTo>
                  <a:pt x="55223" y="165930"/>
                </a:lnTo>
                <a:lnTo>
                  <a:pt x="46928" y="102443"/>
                </a:lnTo>
                <a:lnTo>
                  <a:pt x="33309" y="47919"/>
                </a:lnTo>
                <a:lnTo>
                  <a:pt x="31501" y="14076"/>
                </a:lnTo>
                <a:lnTo>
                  <a:pt x="32934" y="14910"/>
                </a:lnTo>
                <a:lnTo>
                  <a:pt x="46244" y="72212"/>
                </a:lnTo>
                <a:lnTo>
                  <a:pt x="56163" y="123813"/>
                </a:lnTo>
                <a:lnTo>
                  <a:pt x="63731" y="181288"/>
                </a:lnTo>
                <a:lnTo>
                  <a:pt x="75869" y="242053"/>
                </a:lnTo>
                <a:lnTo>
                  <a:pt x="85962" y="300724"/>
                </a:lnTo>
                <a:lnTo>
                  <a:pt x="93565" y="359924"/>
                </a:lnTo>
                <a:lnTo>
                  <a:pt x="97768" y="417509"/>
                </a:lnTo>
                <a:lnTo>
                  <a:pt x="98496" y="475809"/>
                </a:lnTo>
                <a:lnTo>
                  <a:pt x="96502" y="525751"/>
                </a:lnTo>
                <a:lnTo>
                  <a:pt x="88201" y="547207"/>
                </a:lnTo>
                <a:lnTo>
                  <a:pt x="83998" y="549391"/>
                </a:lnTo>
                <a:lnTo>
                  <a:pt x="80090" y="546426"/>
                </a:lnTo>
                <a:lnTo>
                  <a:pt x="62484" y="504829"/>
                </a:lnTo>
                <a:lnTo>
                  <a:pt x="45769" y="448849"/>
                </a:lnTo>
                <a:lnTo>
                  <a:pt x="39325" y="393318"/>
                </a:lnTo>
                <a:lnTo>
                  <a:pt x="28555" y="335680"/>
                </a:lnTo>
                <a:lnTo>
                  <a:pt x="21065" y="276685"/>
                </a:lnTo>
                <a:lnTo>
                  <a:pt x="12749" y="222457"/>
                </a:lnTo>
                <a:lnTo>
                  <a:pt x="4450" y="161168"/>
                </a:lnTo>
                <a:lnTo>
                  <a:pt x="0" y="98869"/>
                </a:lnTo>
                <a:lnTo>
                  <a:pt x="4739" y="51584"/>
                </a:lnTo>
                <a:lnTo>
                  <a:pt x="9567" y="46548"/>
                </a:lnTo>
                <a:lnTo>
                  <a:pt x="16100" y="45401"/>
                </a:lnTo>
                <a:lnTo>
                  <a:pt x="23773" y="46847"/>
                </a:lnTo>
                <a:lnTo>
                  <a:pt x="29992" y="53338"/>
                </a:lnTo>
                <a:lnTo>
                  <a:pt x="51615" y="108153"/>
                </a:lnTo>
                <a:lnTo>
                  <a:pt x="68859" y="169818"/>
                </a:lnTo>
                <a:lnTo>
                  <a:pt x="82204" y="222307"/>
                </a:lnTo>
                <a:lnTo>
                  <a:pt x="88647" y="282086"/>
                </a:lnTo>
                <a:lnTo>
                  <a:pt x="96469" y="337616"/>
                </a:lnTo>
                <a:lnTo>
                  <a:pt x="98342" y="396441"/>
                </a:lnTo>
                <a:lnTo>
                  <a:pt x="98667" y="455443"/>
                </a:lnTo>
                <a:lnTo>
                  <a:pt x="98763" y="516646"/>
                </a:lnTo>
                <a:lnTo>
                  <a:pt x="103421" y="571811"/>
                </a:lnTo>
                <a:lnTo>
                  <a:pt x="96802" y="589783"/>
                </a:lnTo>
                <a:lnTo>
                  <a:pt x="95259" y="592145"/>
                </a:lnTo>
                <a:lnTo>
                  <a:pt x="98803" y="57697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773213" y="4108433"/>
            <a:ext cx="1" cy="9949"/>
          </a:xfrm>
          <a:custGeom>
            <a:avLst/>
            <a:gdLst/>
            <a:ahLst/>
            <a:cxnLst/>
            <a:rect l="0" t="0" r="0" b="0"/>
            <a:pathLst>
              <a:path w="1" h="9949">
                <a:moveTo>
                  <a:pt x="0" y="9948"/>
                </a:move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p:cNvGrpSpPr/>
          <p:nvPr/>
        </p:nvGrpSpPr>
        <p:grpSpPr>
          <a:xfrm>
            <a:off x="6475276" y="2516789"/>
            <a:ext cx="795823" cy="565278"/>
            <a:chOff x="6475276" y="2516789"/>
            <a:chExt cx="795823" cy="565278"/>
          </a:xfrm>
        </p:grpSpPr>
        <p:sp>
          <p:nvSpPr>
            <p:cNvPr id="26" name="Freeform 25"/>
            <p:cNvSpPr/>
            <p:nvPr/>
          </p:nvSpPr>
          <p:spPr>
            <a:xfrm>
              <a:off x="6634941" y="2725692"/>
              <a:ext cx="258142" cy="159038"/>
            </a:xfrm>
            <a:custGeom>
              <a:avLst/>
              <a:gdLst/>
              <a:ahLst/>
              <a:cxnLst/>
              <a:rect l="0" t="0" r="0" b="0"/>
              <a:pathLst>
                <a:path w="258142" h="159038">
                  <a:moveTo>
                    <a:pt x="238246" y="0"/>
                  </a:moveTo>
                  <a:lnTo>
                    <a:pt x="179762" y="43256"/>
                  </a:lnTo>
                  <a:lnTo>
                    <a:pt x="125742" y="69705"/>
                  </a:lnTo>
                  <a:lnTo>
                    <a:pt x="67871" y="93515"/>
                  </a:lnTo>
                  <a:lnTo>
                    <a:pt x="11401" y="126964"/>
                  </a:lnTo>
                  <a:lnTo>
                    <a:pt x="0" y="142643"/>
                  </a:lnTo>
                  <a:lnTo>
                    <a:pt x="2044" y="148150"/>
                  </a:lnTo>
                  <a:lnTo>
                    <a:pt x="8933" y="151822"/>
                  </a:lnTo>
                  <a:lnTo>
                    <a:pt x="59698" y="157714"/>
                  </a:lnTo>
                  <a:lnTo>
                    <a:pt x="112025" y="158735"/>
                  </a:lnTo>
                  <a:lnTo>
                    <a:pt x="169530" y="159037"/>
                  </a:lnTo>
                  <a:lnTo>
                    <a:pt x="229176" y="158034"/>
                  </a:lnTo>
                  <a:lnTo>
                    <a:pt x="258141" y="14921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803553" y="2745587"/>
              <a:ext cx="27271" cy="278539"/>
            </a:xfrm>
            <a:custGeom>
              <a:avLst/>
              <a:gdLst/>
              <a:ahLst/>
              <a:cxnLst/>
              <a:rect l="0" t="0" r="0" b="0"/>
              <a:pathLst>
                <a:path w="27271" h="278539">
                  <a:moveTo>
                    <a:pt x="0" y="0"/>
                  </a:moveTo>
                  <a:lnTo>
                    <a:pt x="22410" y="60665"/>
                  </a:lnTo>
                  <a:lnTo>
                    <a:pt x="27270" y="121327"/>
                  </a:lnTo>
                  <a:lnTo>
                    <a:pt x="21085" y="183289"/>
                  </a:lnTo>
                  <a:lnTo>
                    <a:pt x="9231" y="237994"/>
                  </a:lnTo>
                  <a:lnTo>
                    <a:pt x="0" y="27853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922926" y="2815222"/>
              <a:ext cx="139497" cy="154246"/>
            </a:xfrm>
            <a:custGeom>
              <a:avLst/>
              <a:gdLst/>
              <a:ahLst/>
              <a:cxnLst/>
              <a:rect l="0" t="0" r="0" b="0"/>
              <a:pathLst>
                <a:path w="139497" h="154246">
                  <a:moveTo>
                    <a:pt x="29843" y="0"/>
                  </a:moveTo>
                  <a:lnTo>
                    <a:pt x="12875" y="59929"/>
                  </a:lnTo>
                  <a:lnTo>
                    <a:pt x="5412" y="90707"/>
                  </a:lnTo>
                  <a:lnTo>
                    <a:pt x="7194" y="114739"/>
                  </a:lnTo>
                  <a:lnTo>
                    <a:pt x="14620" y="134262"/>
                  </a:lnTo>
                  <a:lnTo>
                    <a:pt x="19694" y="142563"/>
                  </a:lnTo>
                  <a:lnTo>
                    <a:pt x="28603" y="148097"/>
                  </a:lnTo>
                  <a:lnTo>
                    <a:pt x="53240" y="154245"/>
                  </a:lnTo>
                  <a:lnTo>
                    <a:pt x="73769" y="151083"/>
                  </a:lnTo>
                  <a:lnTo>
                    <a:pt x="110242" y="131041"/>
                  </a:lnTo>
                  <a:lnTo>
                    <a:pt x="134230" y="106988"/>
                  </a:lnTo>
                  <a:lnTo>
                    <a:pt x="138121" y="97853"/>
                  </a:lnTo>
                  <a:lnTo>
                    <a:pt x="139496" y="78860"/>
                  </a:lnTo>
                  <a:lnTo>
                    <a:pt x="133475" y="62313"/>
                  </a:lnTo>
                  <a:lnTo>
                    <a:pt x="122325" y="47590"/>
                  </a:lnTo>
                  <a:lnTo>
                    <a:pt x="106316" y="33678"/>
                  </a:lnTo>
                  <a:lnTo>
                    <a:pt x="82253" y="26021"/>
                  </a:lnTo>
                  <a:lnTo>
                    <a:pt x="27055" y="21106"/>
                  </a:lnTo>
                  <a:lnTo>
                    <a:pt x="0" y="1989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125710" y="2805274"/>
              <a:ext cx="115224" cy="153737"/>
            </a:xfrm>
            <a:custGeom>
              <a:avLst/>
              <a:gdLst/>
              <a:ahLst/>
              <a:cxnLst/>
              <a:rect l="0" t="0" r="0" b="0"/>
              <a:pathLst>
                <a:path w="115224" h="153737">
                  <a:moveTo>
                    <a:pt x="55859" y="0"/>
                  </a:moveTo>
                  <a:lnTo>
                    <a:pt x="28167" y="32973"/>
                  </a:lnTo>
                  <a:lnTo>
                    <a:pt x="9091" y="65895"/>
                  </a:lnTo>
                  <a:lnTo>
                    <a:pt x="0" y="108932"/>
                  </a:lnTo>
                  <a:lnTo>
                    <a:pt x="2039" y="121255"/>
                  </a:lnTo>
                  <a:lnTo>
                    <a:pt x="13148" y="140842"/>
                  </a:lnTo>
                  <a:lnTo>
                    <a:pt x="21858" y="146950"/>
                  </a:lnTo>
                  <a:lnTo>
                    <a:pt x="43326" y="153736"/>
                  </a:lnTo>
                  <a:lnTo>
                    <a:pt x="67605" y="150857"/>
                  </a:lnTo>
                  <a:lnTo>
                    <a:pt x="90923" y="142208"/>
                  </a:lnTo>
                  <a:lnTo>
                    <a:pt x="108655" y="130996"/>
                  </a:lnTo>
                  <a:lnTo>
                    <a:pt x="113162" y="122701"/>
                  </a:lnTo>
                  <a:lnTo>
                    <a:pt x="115223" y="101694"/>
                  </a:lnTo>
                  <a:lnTo>
                    <a:pt x="106559" y="77620"/>
                  </a:lnTo>
                  <a:lnTo>
                    <a:pt x="65806" y="1989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475276" y="2516789"/>
              <a:ext cx="795823" cy="565278"/>
            </a:xfrm>
            <a:custGeom>
              <a:avLst/>
              <a:gdLst/>
              <a:ahLst/>
              <a:cxnLst/>
              <a:rect l="0" t="0" r="0" b="0"/>
              <a:pathLst>
                <a:path w="795823" h="565278">
                  <a:moveTo>
                    <a:pt x="0" y="179060"/>
                  </a:moveTo>
                  <a:lnTo>
                    <a:pt x="22411" y="234443"/>
                  </a:lnTo>
                  <a:lnTo>
                    <a:pt x="39685" y="290866"/>
                  </a:lnTo>
                  <a:lnTo>
                    <a:pt x="49707" y="337824"/>
                  </a:lnTo>
                  <a:lnTo>
                    <a:pt x="56730" y="397792"/>
                  </a:lnTo>
                  <a:lnTo>
                    <a:pt x="61758" y="457562"/>
                  </a:lnTo>
                  <a:lnTo>
                    <a:pt x="70248" y="508431"/>
                  </a:lnTo>
                  <a:lnTo>
                    <a:pt x="83020" y="555326"/>
                  </a:lnTo>
                  <a:lnTo>
                    <a:pt x="88506" y="561436"/>
                  </a:lnTo>
                  <a:lnTo>
                    <a:pt x="95479" y="564404"/>
                  </a:lnTo>
                  <a:lnTo>
                    <a:pt x="103443" y="565277"/>
                  </a:lnTo>
                  <a:lnTo>
                    <a:pt x="109858" y="562543"/>
                  </a:lnTo>
                  <a:lnTo>
                    <a:pt x="119934" y="550663"/>
                  </a:lnTo>
                  <a:lnTo>
                    <a:pt x="135409" y="500134"/>
                  </a:lnTo>
                  <a:lnTo>
                    <a:pt x="146162" y="439882"/>
                  </a:lnTo>
                  <a:lnTo>
                    <a:pt x="148311" y="392662"/>
                  </a:lnTo>
                  <a:lnTo>
                    <a:pt x="148949" y="339616"/>
                  </a:lnTo>
                  <a:lnTo>
                    <a:pt x="143883" y="282742"/>
                  </a:lnTo>
                  <a:lnTo>
                    <a:pt x="126108" y="221479"/>
                  </a:lnTo>
                  <a:lnTo>
                    <a:pt x="116839" y="199018"/>
                  </a:lnTo>
                  <a:lnTo>
                    <a:pt x="112720" y="174298"/>
                  </a:lnTo>
                  <a:lnTo>
                    <a:pt x="116784" y="151521"/>
                  </a:lnTo>
                  <a:lnTo>
                    <a:pt x="120963" y="140805"/>
                  </a:lnTo>
                  <a:lnTo>
                    <a:pt x="143291" y="123003"/>
                  </a:lnTo>
                  <a:lnTo>
                    <a:pt x="206382" y="98844"/>
                  </a:lnTo>
                  <a:lnTo>
                    <a:pt x="260842" y="81727"/>
                  </a:lnTo>
                  <a:lnTo>
                    <a:pt x="324261" y="67936"/>
                  </a:lnTo>
                  <a:lnTo>
                    <a:pt x="372178" y="57458"/>
                  </a:lnTo>
                  <a:lnTo>
                    <a:pt x="424055" y="46537"/>
                  </a:lnTo>
                  <a:lnTo>
                    <a:pt x="480270" y="38000"/>
                  </a:lnTo>
                  <a:lnTo>
                    <a:pt x="538414" y="30521"/>
                  </a:lnTo>
                  <a:lnTo>
                    <a:pt x="596310" y="23512"/>
                  </a:lnTo>
                  <a:lnTo>
                    <a:pt x="651516" y="16713"/>
                  </a:lnTo>
                  <a:lnTo>
                    <a:pt x="699633" y="10007"/>
                  </a:lnTo>
                  <a:lnTo>
                    <a:pt x="755163" y="2965"/>
                  </a:lnTo>
                  <a:lnTo>
                    <a:pt x="795822"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6656935" y="4761089"/>
            <a:ext cx="580329" cy="245318"/>
            <a:chOff x="6656935" y="4761089"/>
            <a:chExt cx="580329" cy="245318"/>
          </a:xfrm>
        </p:grpSpPr>
        <p:sp>
          <p:nvSpPr>
            <p:cNvPr id="32" name="Freeform 31"/>
            <p:cNvSpPr/>
            <p:nvPr/>
          </p:nvSpPr>
          <p:spPr>
            <a:xfrm>
              <a:off x="6656935" y="4761089"/>
              <a:ext cx="206305" cy="242646"/>
            </a:xfrm>
            <a:custGeom>
              <a:avLst/>
              <a:gdLst/>
              <a:ahLst/>
              <a:cxnLst/>
              <a:rect l="0" t="0" r="0" b="0"/>
              <a:pathLst>
                <a:path w="206305" h="242646">
                  <a:moveTo>
                    <a:pt x="17296" y="13846"/>
                  </a:moveTo>
                  <a:lnTo>
                    <a:pt x="69396" y="0"/>
                  </a:lnTo>
                  <a:lnTo>
                    <a:pt x="104579" y="1024"/>
                  </a:lnTo>
                  <a:lnTo>
                    <a:pt x="158741" y="12377"/>
                  </a:lnTo>
                  <a:lnTo>
                    <a:pt x="178165" y="22772"/>
                  </a:lnTo>
                  <a:lnTo>
                    <a:pt x="191219" y="37708"/>
                  </a:lnTo>
                  <a:lnTo>
                    <a:pt x="199600" y="56505"/>
                  </a:lnTo>
                  <a:lnTo>
                    <a:pt x="203325" y="79597"/>
                  </a:lnTo>
                  <a:lnTo>
                    <a:pt x="199085" y="98703"/>
                  </a:lnTo>
                  <a:lnTo>
                    <a:pt x="178351" y="128980"/>
                  </a:lnTo>
                  <a:lnTo>
                    <a:pt x="123139" y="176272"/>
                  </a:lnTo>
                  <a:lnTo>
                    <a:pt x="86223" y="199896"/>
                  </a:lnTo>
                  <a:lnTo>
                    <a:pt x="24235" y="230363"/>
                  </a:lnTo>
                  <a:lnTo>
                    <a:pt x="11974" y="234457"/>
                  </a:lnTo>
                  <a:lnTo>
                    <a:pt x="4906" y="232765"/>
                  </a:lnTo>
                  <a:lnTo>
                    <a:pt x="1299" y="227216"/>
                  </a:lnTo>
                  <a:lnTo>
                    <a:pt x="0" y="219095"/>
                  </a:lnTo>
                  <a:lnTo>
                    <a:pt x="3555" y="212576"/>
                  </a:lnTo>
                  <a:lnTo>
                    <a:pt x="19295" y="202385"/>
                  </a:lnTo>
                  <a:lnTo>
                    <a:pt x="53013" y="190434"/>
                  </a:lnTo>
                  <a:lnTo>
                    <a:pt x="91004" y="190454"/>
                  </a:lnTo>
                  <a:lnTo>
                    <a:pt x="142346" y="201469"/>
                  </a:lnTo>
                  <a:lnTo>
                    <a:pt x="182617" y="223786"/>
                  </a:lnTo>
                  <a:lnTo>
                    <a:pt x="206304" y="24264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916806" y="4814726"/>
              <a:ext cx="320458" cy="191681"/>
            </a:xfrm>
            <a:custGeom>
              <a:avLst/>
              <a:gdLst/>
              <a:ahLst/>
              <a:cxnLst/>
              <a:rect l="0" t="0" r="0" b="0"/>
              <a:pathLst>
                <a:path w="320458" h="191681">
                  <a:moveTo>
                    <a:pt x="55859" y="0"/>
                  </a:moveTo>
                  <a:lnTo>
                    <a:pt x="28167" y="32973"/>
                  </a:lnTo>
                  <a:lnTo>
                    <a:pt x="4785" y="78194"/>
                  </a:lnTo>
                  <a:lnTo>
                    <a:pt x="0" y="103651"/>
                  </a:lnTo>
                  <a:lnTo>
                    <a:pt x="6716" y="129702"/>
                  </a:lnTo>
                  <a:lnTo>
                    <a:pt x="21860" y="153807"/>
                  </a:lnTo>
                  <a:lnTo>
                    <a:pt x="54136" y="178701"/>
                  </a:lnTo>
                  <a:lnTo>
                    <a:pt x="74989" y="189217"/>
                  </a:lnTo>
                  <a:lnTo>
                    <a:pt x="95309" y="191680"/>
                  </a:lnTo>
                  <a:lnTo>
                    <a:pt x="152180" y="188254"/>
                  </a:lnTo>
                  <a:lnTo>
                    <a:pt x="209941" y="175208"/>
                  </a:lnTo>
                  <a:lnTo>
                    <a:pt x="252705" y="154433"/>
                  </a:lnTo>
                  <a:lnTo>
                    <a:pt x="310974" y="102738"/>
                  </a:lnTo>
                  <a:lnTo>
                    <a:pt x="318460" y="83610"/>
                  </a:lnTo>
                  <a:lnTo>
                    <a:pt x="320457" y="72320"/>
                  </a:lnTo>
                  <a:lnTo>
                    <a:pt x="316780" y="50932"/>
                  </a:lnTo>
                  <a:lnTo>
                    <a:pt x="312704" y="40587"/>
                  </a:lnTo>
                  <a:lnTo>
                    <a:pt x="299333" y="26144"/>
                  </a:lnTo>
                  <a:lnTo>
                    <a:pt x="279022" y="16041"/>
                  </a:lnTo>
                  <a:lnTo>
                    <a:pt x="217841" y="3496"/>
                  </a:lnTo>
                  <a:lnTo>
                    <a:pt x="162525" y="691"/>
                  </a:lnTo>
                  <a:lnTo>
                    <a:pt x="135441"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8510267" y="4585927"/>
            <a:ext cx="401807" cy="228800"/>
            <a:chOff x="8510267" y="4585927"/>
            <a:chExt cx="401807" cy="228800"/>
          </a:xfrm>
        </p:grpSpPr>
        <p:sp>
          <p:nvSpPr>
            <p:cNvPr id="35" name="Freeform 34"/>
            <p:cNvSpPr/>
            <p:nvPr/>
          </p:nvSpPr>
          <p:spPr>
            <a:xfrm>
              <a:off x="8510267" y="4617930"/>
              <a:ext cx="252999" cy="151031"/>
            </a:xfrm>
            <a:custGeom>
              <a:avLst/>
              <a:gdLst/>
              <a:ahLst/>
              <a:cxnLst/>
              <a:rect l="0" t="0" r="0" b="0"/>
              <a:pathLst>
                <a:path w="252999" h="151031">
                  <a:moveTo>
                    <a:pt x="34147" y="57527"/>
                  </a:moveTo>
                  <a:lnTo>
                    <a:pt x="43685" y="47989"/>
                  </a:lnTo>
                  <a:lnTo>
                    <a:pt x="49255" y="31858"/>
                  </a:lnTo>
                  <a:lnTo>
                    <a:pt x="60757" y="21065"/>
                  </a:lnTo>
                  <a:lnTo>
                    <a:pt x="95160" y="5130"/>
                  </a:lnTo>
                  <a:lnTo>
                    <a:pt x="129351" y="0"/>
                  </a:lnTo>
                  <a:lnTo>
                    <a:pt x="167483" y="9042"/>
                  </a:lnTo>
                  <a:lnTo>
                    <a:pt x="176093" y="16362"/>
                  </a:lnTo>
                  <a:lnTo>
                    <a:pt x="185659" y="36284"/>
                  </a:lnTo>
                  <a:lnTo>
                    <a:pt x="184015" y="59876"/>
                  </a:lnTo>
                  <a:lnTo>
                    <a:pt x="180482" y="72356"/>
                  </a:lnTo>
                  <a:lnTo>
                    <a:pt x="164766" y="92119"/>
                  </a:lnTo>
                  <a:lnTo>
                    <a:pt x="118653" y="122819"/>
                  </a:lnTo>
                  <a:lnTo>
                    <a:pt x="66969" y="142228"/>
                  </a:lnTo>
                  <a:lnTo>
                    <a:pt x="28520" y="151030"/>
                  </a:lnTo>
                  <a:lnTo>
                    <a:pt x="6224" y="149560"/>
                  </a:lnTo>
                  <a:lnTo>
                    <a:pt x="1163" y="145409"/>
                  </a:lnTo>
                  <a:lnTo>
                    <a:pt x="0" y="139327"/>
                  </a:lnTo>
                  <a:lnTo>
                    <a:pt x="1434" y="131956"/>
                  </a:lnTo>
                  <a:lnTo>
                    <a:pt x="5707" y="125936"/>
                  </a:lnTo>
                  <a:lnTo>
                    <a:pt x="19297" y="116301"/>
                  </a:lnTo>
                  <a:lnTo>
                    <a:pt x="50871" y="109943"/>
                  </a:lnTo>
                  <a:lnTo>
                    <a:pt x="106312" y="118440"/>
                  </a:lnTo>
                  <a:lnTo>
                    <a:pt x="163597" y="133955"/>
                  </a:lnTo>
                  <a:lnTo>
                    <a:pt x="226924" y="145113"/>
                  </a:lnTo>
                  <a:lnTo>
                    <a:pt x="252998" y="14705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902534" y="4585927"/>
              <a:ext cx="9540" cy="228800"/>
            </a:xfrm>
            <a:custGeom>
              <a:avLst/>
              <a:gdLst/>
              <a:ahLst/>
              <a:cxnLst/>
              <a:rect l="0" t="0" r="0" b="0"/>
              <a:pathLst>
                <a:path w="9540" h="228800">
                  <a:moveTo>
                    <a:pt x="0" y="0"/>
                  </a:moveTo>
                  <a:lnTo>
                    <a:pt x="7874" y="35411"/>
                  </a:lnTo>
                  <a:lnTo>
                    <a:pt x="9539" y="89279"/>
                  </a:lnTo>
                  <a:lnTo>
                    <a:pt x="8762" y="150928"/>
                  </a:lnTo>
                  <a:lnTo>
                    <a:pt x="2059" y="197329"/>
                  </a:lnTo>
                  <a:lnTo>
                    <a:pt x="0" y="22879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8564310" y="2646161"/>
            <a:ext cx="1014675" cy="517234"/>
            <a:chOff x="8564310" y="2646161"/>
            <a:chExt cx="1014675" cy="517234"/>
          </a:xfrm>
        </p:grpSpPr>
        <p:sp>
          <p:nvSpPr>
            <p:cNvPr id="38" name="Freeform 37"/>
            <p:cNvSpPr/>
            <p:nvPr/>
          </p:nvSpPr>
          <p:spPr>
            <a:xfrm>
              <a:off x="8767319" y="2944543"/>
              <a:ext cx="254589" cy="108673"/>
            </a:xfrm>
            <a:custGeom>
              <a:avLst/>
              <a:gdLst/>
              <a:ahLst/>
              <a:cxnLst/>
              <a:rect l="0" t="0" r="0" b="0"/>
              <a:pathLst>
                <a:path w="254589" h="108673">
                  <a:moveTo>
                    <a:pt x="85476" y="0"/>
                  </a:moveTo>
                  <a:lnTo>
                    <a:pt x="22060" y="53285"/>
                  </a:lnTo>
                  <a:lnTo>
                    <a:pt x="4237" y="66421"/>
                  </a:lnTo>
                  <a:lnTo>
                    <a:pt x="368" y="73019"/>
                  </a:lnTo>
                  <a:lnTo>
                    <a:pt x="0" y="79628"/>
                  </a:lnTo>
                  <a:lnTo>
                    <a:pt x="1964" y="86244"/>
                  </a:lnTo>
                  <a:lnTo>
                    <a:pt x="7696" y="91761"/>
                  </a:lnTo>
                  <a:lnTo>
                    <a:pt x="25854" y="100838"/>
                  </a:lnTo>
                  <a:lnTo>
                    <a:pt x="71495" y="106881"/>
                  </a:lnTo>
                  <a:lnTo>
                    <a:pt x="132301" y="108672"/>
                  </a:lnTo>
                  <a:lnTo>
                    <a:pt x="183477" y="103921"/>
                  </a:lnTo>
                  <a:lnTo>
                    <a:pt x="221360" y="90233"/>
                  </a:lnTo>
                  <a:lnTo>
                    <a:pt x="237241" y="78421"/>
                  </a:lnTo>
                  <a:lnTo>
                    <a:pt x="254588" y="5968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952273" y="2914700"/>
              <a:ext cx="19451" cy="248695"/>
            </a:xfrm>
            <a:custGeom>
              <a:avLst/>
              <a:gdLst/>
              <a:ahLst/>
              <a:cxnLst/>
              <a:rect l="0" t="0" r="0" b="0"/>
              <a:pathLst>
                <a:path w="19451" h="248695">
                  <a:moveTo>
                    <a:pt x="0" y="0"/>
                  </a:moveTo>
                  <a:lnTo>
                    <a:pt x="8565" y="55384"/>
                  </a:lnTo>
                  <a:lnTo>
                    <a:pt x="17639" y="111806"/>
                  </a:lnTo>
                  <a:lnTo>
                    <a:pt x="19450" y="162951"/>
                  </a:lnTo>
                  <a:lnTo>
                    <a:pt x="9016" y="222965"/>
                  </a:lnTo>
                  <a:lnTo>
                    <a:pt x="0" y="24869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9117688" y="2954491"/>
              <a:ext cx="133020" cy="120749"/>
            </a:xfrm>
            <a:custGeom>
              <a:avLst/>
              <a:gdLst/>
              <a:ahLst/>
              <a:cxnLst/>
              <a:rect l="0" t="0" r="0" b="0"/>
              <a:pathLst>
                <a:path w="133020" h="120749">
                  <a:moveTo>
                    <a:pt x="23593" y="0"/>
                  </a:moveTo>
                  <a:lnTo>
                    <a:pt x="1183" y="41538"/>
                  </a:lnTo>
                  <a:lnTo>
                    <a:pt x="0" y="63411"/>
                  </a:lnTo>
                  <a:lnTo>
                    <a:pt x="1233" y="75433"/>
                  </a:lnTo>
                  <a:lnTo>
                    <a:pt x="11445" y="94686"/>
                  </a:lnTo>
                  <a:lnTo>
                    <a:pt x="18810" y="102915"/>
                  </a:lnTo>
                  <a:lnTo>
                    <a:pt x="50300" y="119778"/>
                  </a:lnTo>
                  <a:lnTo>
                    <a:pt x="61294" y="120748"/>
                  </a:lnTo>
                  <a:lnTo>
                    <a:pt x="82350" y="115931"/>
                  </a:lnTo>
                  <a:lnTo>
                    <a:pt x="133019" y="8953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226068" y="2914700"/>
              <a:ext cx="34588" cy="238747"/>
            </a:xfrm>
            <a:custGeom>
              <a:avLst/>
              <a:gdLst/>
              <a:ahLst/>
              <a:cxnLst/>
              <a:rect l="0" t="0" r="0" b="0"/>
              <a:pathLst>
                <a:path w="34588" h="238747">
                  <a:moveTo>
                    <a:pt x="34587" y="0"/>
                  </a:moveTo>
                  <a:lnTo>
                    <a:pt x="20740" y="41538"/>
                  </a:lnTo>
                  <a:lnTo>
                    <a:pt x="20414" y="100581"/>
                  </a:lnTo>
                  <a:lnTo>
                    <a:pt x="15821" y="152751"/>
                  </a:lnTo>
                  <a:lnTo>
                    <a:pt x="4019" y="215932"/>
                  </a:lnTo>
                  <a:lnTo>
                    <a:pt x="0" y="233028"/>
                  </a:lnTo>
                  <a:lnTo>
                    <a:pt x="476" y="236039"/>
                  </a:lnTo>
                  <a:lnTo>
                    <a:pt x="4743" y="23874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9392381" y="2934595"/>
              <a:ext cx="37387" cy="228800"/>
            </a:xfrm>
            <a:custGeom>
              <a:avLst/>
              <a:gdLst/>
              <a:ahLst/>
              <a:cxnLst/>
              <a:rect l="0" t="0" r="0" b="0"/>
              <a:pathLst>
                <a:path w="37387" h="228800">
                  <a:moveTo>
                    <a:pt x="37386" y="0"/>
                  </a:moveTo>
                  <a:lnTo>
                    <a:pt x="20418" y="57740"/>
                  </a:lnTo>
                  <a:lnTo>
                    <a:pt x="4175" y="109170"/>
                  </a:lnTo>
                  <a:lnTo>
                    <a:pt x="0" y="170782"/>
                  </a:lnTo>
                  <a:lnTo>
                    <a:pt x="7542" y="22879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564310" y="2646161"/>
              <a:ext cx="1014675" cy="478593"/>
            </a:xfrm>
            <a:custGeom>
              <a:avLst/>
              <a:gdLst/>
              <a:ahLst/>
              <a:cxnLst/>
              <a:rect l="0" t="0" r="0" b="0"/>
              <a:pathLst>
                <a:path w="1014675" h="478593">
                  <a:moveTo>
                    <a:pt x="0" y="149165"/>
                  </a:moveTo>
                  <a:lnTo>
                    <a:pt x="0" y="209830"/>
                  </a:lnTo>
                  <a:lnTo>
                    <a:pt x="10822" y="267358"/>
                  </a:lnTo>
                  <a:lnTo>
                    <a:pt x="28665" y="308097"/>
                  </a:lnTo>
                  <a:lnTo>
                    <a:pt x="73075" y="371114"/>
                  </a:lnTo>
                  <a:lnTo>
                    <a:pt x="119589" y="426870"/>
                  </a:lnTo>
                  <a:lnTo>
                    <a:pt x="160721" y="474194"/>
                  </a:lnTo>
                  <a:lnTo>
                    <a:pt x="169045" y="478592"/>
                  </a:lnTo>
                  <a:lnTo>
                    <a:pt x="176804" y="478209"/>
                  </a:lnTo>
                  <a:lnTo>
                    <a:pt x="184188" y="474638"/>
                  </a:lnTo>
                  <a:lnTo>
                    <a:pt x="188005" y="466730"/>
                  </a:lnTo>
                  <a:lnTo>
                    <a:pt x="189299" y="443206"/>
                  </a:lnTo>
                  <a:lnTo>
                    <a:pt x="178225" y="388644"/>
                  </a:lnTo>
                  <a:lnTo>
                    <a:pt x="156144" y="328290"/>
                  </a:lnTo>
                  <a:lnTo>
                    <a:pt x="132444" y="271658"/>
                  </a:lnTo>
                  <a:lnTo>
                    <a:pt x="107613" y="219211"/>
                  </a:lnTo>
                  <a:lnTo>
                    <a:pt x="95354" y="164312"/>
                  </a:lnTo>
                  <a:lnTo>
                    <a:pt x="96908" y="136738"/>
                  </a:lnTo>
                  <a:lnTo>
                    <a:pt x="107178" y="112694"/>
                  </a:lnTo>
                  <a:lnTo>
                    <a:pt x="131603" y="83462"/>
                  </a:lnTo>
                  <a:lnTo>
                    <a:pt x="165735" y="60800"/>
                  </a:lnTo>
                  <a:lnTo>
                    <a:pt x="226781" y="38619"/>
                  </a:lnTo>
                  <a:lnTo>
                    <a:pt x="280887" y="27126"/>
                  </a:lnTo>
                  <a:lnTo>
                    <a:pt x="325268" y="20133"/>
                  </a:lnTo>
                  <a:lnTo>
                    <a:pt x="374468" y="13341"/>
                  </a:lnTo>
                  <a:lnTo>
                    <a:pt x="425809" y="6638"/>
                  </a:lnTo>
                  <a:lnTo>
                    <a:pt x="483997" y="2921"/>
                  </a:lnTo>
                  <a:lnTo>
                    <a:pt x="546703" y="1270"/>
                  </a:lnTo>
                  <a:lnTo>
                    <a:pt x="578899" y="830"/>
                  </a:lnTo>
                  <a:lnTo>
                    <a:pt x="611415" y="536"/>
                  </a:lnTo>
                  <a:lnTo>
                    <a:pt x="674073" y="210"/>
                  </a:lnTo>
                  <a:lnTo>
                    <a:pt x="735079" y="65"/>
                  </a:lnTo>
                  <a:lnTo>
                    <a:pt x="795353" y="0"/>
                  </a:lnTo>
                  <a:lnTo>
                    <a:pt x="852352" y="2919"/>
                  </a:lnTo>
                  <a:lnTo>
                    <a:pt x="903845" y="7901"/>
                  </a:lnTo>
                  <a:lnTo>
                    <a:pt x="961695" y="15814"/>
                  </a:lnTo>
                  <a:lnTo>
                    <a:pt x="1014674" y="1984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6455656" y="3850796"/>
            <a:ext cx="1222707" cy="1499263"/>
            <a:chOff x="6455656" y="3850796"/>
            <a:chExt cx="1222707" cy="1499263"/>
          </a:xfrm>
        </p:grpSpPr>
        <p:sp>
          <p:nvSpPr>
            <p:cNvPr id="45" name="Freeform 44"/>
            <p:cNvSpPr/>
            <p:nvPr/>
          </p:nvSpPr>
          <p:spPr>
            <a:xfrm>
              <a:off x="6468008" y="4625718"/>
              <a:ext cx="1117939" cy="724341"/>
            </a:xfrm>
            <a:custGeom>
              <a:avLst/>
              <a:gdLst/>
              <a:ahLst/>
              <a:cxnLst/>
              <a:rect l="0" t="0" r="0" b="0"/>
              <a:pathLst>
                <a:path w="1117939" h="724341">
                  <a:moveTo>
                    <a:pt x="504657" y="0"/>
                  </a:moveTo>
                  <a:lnTo>
                    <a:pt x="556935" y="0"/>
                  </a:lnTo>
                  <a:lnTo>
                    <a:pt x="613274" y="0"/>
                  </a:lnTo>
                  <a:lnTo>
                    <a:pt x="672258" y="5281"/>
                  </a:lnTo>
                  <a:lnTo>
                    <a:pt x="730292" y="16968"/>
                  </a:lnTo>
                  <a:lnTo>
                    <a:pt x="790880" y="29920"/>
                  </a:lnTo>
                  <a:lnTo>
                    <a:pt x="845750" y="48403"/>
                  </a:lnTo>
                  <a:lnTo>
                    <a:pt x="899164" y="72236"/>
                  </a:lnTo>
                  <a:lnTo>
                    <a:pt x="960278" y="97596"/>
                  </a:lnTo>
                  <a:lnTo>
                    <a:pt x="1007387" y="124078"/>
                  </a:lnTo>
                  <a:lnTo>
                    <a:pt x="1069142" y="181410"/>
                  </a:lnTo>
                  <a:lnTo>
                    <a:pt x="1087877" y="209600"/>
                  </a:lnTo>
                  <a:lnTo>
                    <a:pt x="1113400" y="260945"/>
                  </a:lnTo>
                  <a:lnTo>
                    <a:pt x="1117938" y="305502"/>
                  </a:lnTo>
                  <a:lnTo>
                    <a:pt x="1112773" y="356899"/>
                  </a:lnTo>
                  <a:lnTo>
                    <a:pt x="1097943" y="416336"/>
                  </a:lnTo>
                  <a:lnTo>
                    <a:pt x="1076950" y="456202"/>
                  </a:lnTo>
                  <a:lnTo>
                    <a:pt x="1028862" y="514935"/>
                  </a:lnTo>
                  <a:lnTo>
                    <a:pt x="973810" y="556971"/>
                  </a:lnTo>
                  <a:lnTo>
                    <a:pt x="922126" y="586244"/>
                  </a:lnTo>
                  <a:lnTo>
                    <a:pt x="869343" y="613313"/>
                  </a:lnTo>
                  <a:lnTo>
                    <a:pt x="815235" y="639948"/>
                  </a:lnTo>
                  <a:lnTo>
                    <a:pt x="752475" y="666497"/>
                  </a:lnTo>
                  <a:lnTo>
                    <a:pt x="692141" y="687747"/>
                  </a:lnTo>
                  <a:lnTo>
                    <a:pt x="629706" y="701483"/>
                  </a:lnTo>
                  <a:lnTo>
                    <a:pt x="580640" y="705973"/>
                  </a:lnTo>
                  <a:lnTo>
                    <a:pt x="517497" y="716832"/>
                  </a:lnTo>
                  <a:lnTo>
                    <a:pt x="456840" y="724340"/>
                  </a:lnTo>
                  <a:lnTo>
                    <a:pt x="399582" y="718987"/>
                  </a:lnTo>
                  <a:lnTo>
                    <a:pt x="345697" y="713836"/>
                  </a:lnTo>
                  <a:lnTo>
                    <a:pt x="292479" y="707782"/>
                  </a:lnTo>
                  <a:lnTo>
                    <a:pt x="247332" y="697540"/>
                  </a:lnTo>
                  <a:lnTo>
                    <a:pt x="186444" y="669545"/>
                  </a:lnTo>
                  <a:lnTo>
                    <a:pt x="126043" y="634221"/>
                  </a:lnTo>
                  <a:lnTo>
                    <a:pt x="71674" y="590603"/>
                  </a:lnTo>
                  <a:lnTo>
                    <a:pt x="37184" y="546791"/>
                  </a:lnTo>
                  <a:lnTo>
                    <a:pt x="10885" y="486065"/>
                  </a:lnTo>
                  <a:lnTo>
                    <a:pt x="0" y="426132"/>
                  </a:lnTo>
                  <a:lnTo>
                    <a:pt x="5791" y="364882"/>
                  </a:lnTo>
                  <a:lnTo>
                    <a:pt x="20526" y="309062"/>
                  </a:lnTo>
                  <a:lnTo>
                    <a:pt x="44397" y="255461"/>
                  </a:lnTo>
                  <a:lnTo>
                    <a:pt x="87810" y="199846"/>
                  </a:lnTo>
                  <a:lnTo>
                    <a:pt x="126831" y="164621"/>
                  </a:lnTo>
                  <a:lnTo>
                    <a:pt x="190174" y="129603"/>
                  </a:lnTo>
                  <a:lnTo>
                    <a:pt x="253406" y="102850"/>
                  </a:lnTo>
                  <a:lnTo>
                    <a:pt x="306547" y="84219"/>
                  </a:lnTo>
                  <a:lnTo>
                    <a:pt x="358638" y="74447"/>
                  </a:lnTo>
                  <a:lnTo>
                    <a:pt x="416075" y="71061"/>
                  </a:lnTo>
                  <a:lnTo>
                    <a:pt x="473989" y="70057"/>
                  </a:lnTo>
                  <a:lnTo>
                    <a:pt x="525536" y="69760"/>
                  </a:lnTo>
                  <a:lnTo>
                    <a:pt x="584239" y="6963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455656" y="3850796"/>
              <a:ext cx="1222707" cy="854466"/>
            </a:xfrm>
            <a:custGeom>
              <a:avLst/>
              <a:gdLst/>
              <a:ahLst/>
              <a:cxnLst/>
              <a:rect l="0" t="0" r="0" b="0"/>
              <a:pathLst>
                <a:path w="1222707" h="854466">
                  <a:moveTo>
                    <a:pt x="1193458" y="814713"/>
                  </a:moveTo>
                  <a:lnTo>
                    <a:pt x="1136405" y="806840"/>
                  </a:lnTo>
                  <a:lnTo>
                    <a:pt x="1073254" y="805175"/>
                  </a:lnTo>
                  <a:lnTo>
                    <a:pt x="1018205" y="804847"/>
                  </a:lnTo>
                  <a:lnTo>
                    <a:pt x="958861" y="804782"/>
                  </a:lnTo>
                  <a:lnTo>
                    <a:pt x="906202" y="804770"/>
                  </a:lnTo>
                  <a:lnTo>
                    <a:pt x="855598" y="804767"/>
                  </a:lnTo>
                  <a:lnTo>
                    <a:pt x="802655" y="807713"/>
                  </a:lnTo>
                  <a:lnTo>
                    <a:pt x="744966" y="812640"/>
                  </a:lnTo>
                  <a:lnTo>
                    <a:pt x="688820" y="814099"/>
                  </a:lnTo>
                  <a:lnTo>
                    <a:pt x="631287" y="817479"/>
                  </a:lnTo>
                  <a:lnTo>
                    <a:pt x="568186" y="822533"/>
                  </a:lnTo>
                  <a:lnTo>
                    <a:pt x="507488" y="824030"/>
                  </a:lnTo>
                  <a:lnTo>
                    <a:pt x="444553" y="827422"/>
                  </a:lnTo>
                  <a:lnTo>
                    <a:pt x="400803" y="831414"/>
                  </a:lnTo>
                  <a:lnTo>
                    <a:pt x="339993" y="834768"/>
                  </a:lnTo>
                  <a:lnTo>
                    <a:pt x="286482" y="841165"/>
                  </a:lnTo>
                  <a:lnTo>
                    <a:pt x="236731" y="844657"/>
                  </a:lnTo>
                  <a:lnTo>
                    <a:pt x="179751" y="852232"/>
                  </a:lnTo>
                  <a:lnTo>
                    <a:pt x="125920" y="854055"/>
                  </a:lnTo>
                  <a:lnTo>
                    <a:pt x="65875" y="854416"/>
                  </a:lnTo>
                  <a:lnTo>
                    <a:pt x="37599" y="854465"/>
                  </a:lnTo>
                  <a:lnTo>
                    <a:pt x="27185" y="851162"/>
                  </a:lnTo>
                  <a:lnTo>
                    <a:pt x="12666" y="838650"/>
                  </a:lnTo>
                  <a:lnTo>
                    <a:pt x="5477" y="819088"/>
                  </a:lnTo>
                  <a:lnTo>
                    <a:pt x="1587" y="756503"/>
                  </a:lnTo>
                  <a:lnTo>
                    <a:pt x="10695" y="694321"/>
                  </a:lnTo>
                  <a:lnTo>
                    <a:pt x="16976" y="642351"/>
                  </a:lnTo>
                  <a:lnTo>
                    <a:pt x="18837" y="590846"/>
                  </a:lnTo>
                  <a:lnTo>
                    <a:pt x="16440" y="541690"/>
                  </a:lnTo>
                  <a:lnTo>
                    <a:pt x="11678" y="491018"/>
                  </a:lnTo>
                  <a:lnTo>
                    <a:pt x="10267" y="442107"/>
                  </a:lnTo>
                  <a:lnTo>
                    <a:pt x="9849" y="391509"/>
                  </a:lnTo>
                  <a:lnTo>
                    <a:pt x="4426" y="340083"/>
                  </a:lnTo>
                  <a:lnTo>
                    <a:pt x="653" y="281005"/>
                  </a:lnTo>
                  <a:lnTo>
                    <a:pt x="0" y="228086"/>
                  </a:lnTo>
                  <a:lnTo>
                    <a:pt x="2726" y="166528"/>
                  </a:lnTo>
                  <a:lnTo>
                    <a:pt x="18862" y="106758"/>
                  </a:lnTo>
                  <a:lnTo>
                    <a:pt x="36600" y="85207"/>
                  </a:lnTo>
                  <a:lnTo>
                    <a:pt x="60326" y="69365"/>
                  </a:lnTo>
                  <a:lnTo>
                    <a:pt x="106965" y="55338"/>
                  </a:lnTo>
                  <a:lnTo>
                    <a:pt x="165487" y="50691"/>
                  </a:lnTo>
                  <a:lnTo>
                    <a:pt x="214513" y="48209"/>
                  </a:lnTo>
                  <a:lnTo>
                    <a:pt x="268953" y="42069"/>
                  </a:lnTo>
                  <a:lnTo>
                    <a:pt x="320576" y="39759"/>
                  </a:lnTo>
                  <a:lnTo>
                    <a:pt x="371978" y="39075"/>
                  </a:lnTo>
                  <a:lnTo>
                    <a:pt x="428719" y="38872"/>
                  </a:lnTo>
                  <a:lnTo>
                    <a:pt x="487533" y="37706"/>
                  </a:lnTo>
                  <a:lnTo>
                    <a:pt x="546962" y="31957"/>
                  </a:lnTo>
                  <a:lnTo>
                    <a:pt x="606571" y="29762"/>
                  </a:lnTo>
                  <a:lnTo>
                    <a:pt x="667340" y="29112"/>
                  </a:lnTo>
                  <a:lnTo>
                    <a:pt x="711302" y="28960"/>
                  </a:lnTo>
                  <a:lnTo>
                    <a:pt x="774269" y="23593"/>
                  </a:lnTo>
                  <a:lnTo>
                    <a:pt x="834928" y="20284"/>
                  </a:lnTo>
                  <a:lnTo>
                    <a:pt x="894903" y="19303"/>
                  </a:lnTo>
                  <a:lnTo>
                    <a:pt x="949394" y="13732"/>
                  </a:lnTo>
                  <a:lnTo>
                    <a:pt x="1000542" y="10362"/>
                  </a:lnTo>
                  <a:lnTo>
                    <a:pt x="1061605" y="2387"/>
                  </a:lnTo>
                  <a:lnTo>
                    <a:pt x="1114968" y="0"/>
                  </a:lnTo>
                  <a:lnTo>
                    <a:pt x="1164061" y="1504"/>
                  </a:lnTo>
                  <a:lnTo>
                    <a:pt x="1189236" y="9689"/>
                  </a:lnTo>
                  <a:lnTo>
                    <a:pt x="1197275" y="18283"/>
                  </a:lnTo>
                  <a:lnTo>
                    <a:pt x="1213126" y="68837"/>
                  </a:lnTo>
                  <a:lnTo>
                    <a:pt x="1221292" y="121725"/>
                  </a:lnTo>
                  <a:lnTo>
                    <a:pt x="1222706" y="177330"/>
                  </a:lnTo>
                  <a:lnTo>
                    <a:pt x="1217844" y="226965"/>
                  </a:lnTo>
                  <a:lnTo>
                    <a:pt x="1213135" y="290183"/>
                  </a:lnTo>
                  <a:lnTo>
                    <a:pt x="1205655" y="346391"/>
                  </a:lnTo>
                  <a:lnTo>
                    <a:pt x="1203850" y="405350"/>
                  </a:lnTo>
                  <a:lnTo>
                    <a:pt x="1203494" y="462273"/>
                  </a:lnTo>
                  <a:lnTo>
                    <a:pt x="1206371" y="516092"/>
                  </a:lnTo>
                  <a:lnTo>
                    <a:pt x="1211974" y="569297"/>
                  </a:lnTo>
                  <a:lnTo>
                    <a:pt x="1212944" y="624958"/>
                  </a:lnTo>
                  <a:lnTo>
                    <a:pt x="1213232" y="679889"/>
                  </a:lnTo>
                  <a:lnTo>
                    <a:pt x="1205388" y="734290"/>
                  </a:lnTo>
                  <a:lnTo>
                    <a:pt x="1196141" y="784171"/>
                  </a:lnTo>
                  <a:lnTo>
                    <a:pt x="1193458" y="8047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Freeform 47"/>
          <p:cNvSpPr/>
          <p:nvPr/>
        </p:nvSpPr>
        <p:spPr>
          <a:xfrm>
            <a:off x="4268520" y="3163394"/>
            <a:ext cx="48088" cy="567025"/>
          </a:xfrm>
          <a:custGeom>
            <a:avLst/>
            <a:gdLst/>
            <a:ahLst/>
            <a:cxnLst/>
            <a:rect l="0" t="0" r="0" b="0"/>
            <a:pathLst>
              <a:path w="48088" h="567025">
                <a:moveTo>
                  <a:pt x="18244" y="0"/>
                </a:moveTo>
                <a:lnTo>
                  <a:pt x="7682" y="15843"/>
                </a:lnTo>
                <a:lnTo>
                  <a:pt x="1114" y="46819"/>
                </a:lnTo>
                <a:lnTo>
                  <a:pt x="0" y="109463"/>
                </a:lnTo>
                <a:lnTo>
                  <a:pt x="9278" y="168997"/>
                </a:lnTo>
                <a:lnTo>
                  <a:pt x="15587" y="231713"/>
                </a:lnTo>
                <a:lnTo>
                  <a:pt x="17457" y="290455"/>
                </a:lnTo>
                <a:lnTo>
                  <a:pt x="23370" y="349912"/>
                </a:lnTo>
                <a:lnTo>
                  <a:pt x="26763" y="406655"/>
                </a:lnTo>
                <a:lnTo>
                  <a:pt x="34746" y="464483"/>
                </a:lnTo>
                <a:lnTo>
                  <a:pt x="42973" y="525301"/>
                </a:lnTo>
                <a:lnTo>
                  <a:pt x="48087" y="56702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259631" y="4048747"/>
            <a:ext cx="247963" cy="226721"/>
          </a:xfrm>
          <a:custGeom>
            <a:avLst/>
            <a:gdLst/>
            <a:ahLst/>
            <a:cxnLst/>
            <a:rect l="0" t="0" r="0" b="0"/>
            <a:pathLst>
              <a:path w="247963" h="226721">
                <a:moveTo>
                  <a:pt x="96767" y="0"/>
                </a:moveTo>
                <a:lnTo>
                  <a:pt x="56430" y="13769"/>
                </a:lnTo>
                <a:lnTo>
                  <a:pt x="37944" y="26015"/>
                </a:lnTo>
                <a:lnTo>
                  <a:pt x="22358" y="42511"/>
                </a:lnTo>
                <a:lnTo>
                  <a:pt x="6437" y="75721"/>
                </a:lnTo>
                <a:lnTo>
                  <a:pt x="0" y="113563"/>
                </a:lnTo>
                <a:lnTo>
                  <a:pt x="3374" y="152776"/>
                </a:lnTo>
                <a:lnTo>
                  <a:pt x="16654" y="187115"/>
                </a:lnTo>
                <a:lnTo>
                  <a:pt x="37213" y="205115"/>
                </a:lnTo>
                <a:lnTo>
                  <a:pt x="64772" y="218273"/>
                </a:lnTo>
                <a:lnTo>
                  <a:pt x="127496" y="226720"/>
                </a:lnTo>
                <a:lnTo>
                  <a:pt x="159058" y="225664"/>
                </a:lnTo>
                <a:lnTo>
                  <a:pt x="187823" y="217826"/>
                </a:lnTo>
                <a:lnTo>
                  <a:pt x="223593" y="195704"/>
                </a:lnTo>
                <a:lnTo>
                  <a:pt x="238980" y="174668"/>
                </a:lnTo>
                <a:lnTo>
                  <a:pt x="244631" y="162868"/>
                </a:lnTo>
                <a:lnTo>
                  <a:pt x="247962" y="137967"/>
                </a:lnTo>
                <a:lnTo>
                  <a:pt x="244653" y="112163"/>
                </a:lnTo>
                <a:lnTo>
                  <a:pt x="229255" y="73884"/>
                </a:lnTo>
                <a:lnTo>
                  <a:pt x="203079" y="42156"/>
                </a:lnTo>
                <a:lnTo>
                  <a:pt x="158132" y="14017"/>
                </a:lnTo>
                <a:lnTo>
                  <a:pt x="147624" y="9344"/>
                </a:lnTo>
                <a:lnTo>
                  <a:pt x="106433" y="8050"/>
                </a:lnTo>
                <a:lnTo>
                  <a:pt x="54260" y="17514"/>
                </a:lnTo>
                <a:lnTo>
                  <a:pt x="27133" y="2984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71183" y="3233029"/>
            <a:ext cx="54277" cy="765980"/>
          </a:xfrm>
          <a:custGeom>
            <a:avLst/>
            <a:gdLst/>
            <a:ahLst/>
            <a:cxnLst/>
            <a:rect l="0" t="0" r="0" b="0"/>
            <a:pathLst>
              <a:path w="54277" h="765980">
                <a:moveTo>
                  <a:pt x="24432" y="0"/>
                </a:moveTo>
                <a:lnTo>
                  <a:pt x="4278" y="63410"/>
                </a:lnTo>
                <a:lnTo>
                  <a:pt x="0" y="87869"/>
                </a:lnTo>
                <a:lnTo>
                  <a:pt x="3313" y="142543"/>
                </a:lnTo>
                <a:lnTo>
                  <a:pt x="9576" y="195672"/>
                </a:lnTo>
                <a:lnTo>
                  <a:pt x="13515" y="252876"/>
                </a:lnTo>
                <a:lnTo>
                  <a:pt x="14293" y="313792"/>
                </a:lnTo>
                <a:lnTo>
                  <a:pt x="19727" y="373189"/>
                </a:lnTo>
                <a:lnTo>
                  <a:pt x="23038" y="422272"/>
                </a:lnTo>
                <a:lnTo>
                  <a:pt x="32099" y="484598"/>
                </a:lnTo>
                <a:lnTo>
                  <a:pt x="40213" y="539285"/>
                </a:lnTo>
                <a:lnTo>
                  <a:pt x="43109" y="596385"/>
                </a:lnTo>
                <a:lnTo>
                  <a:pt x="43967" y="647691"/>
                </a:lnTo>
                <a:lnTo>
                  <a:pt x="44256" y="705197"/>
                </a:lnTo>
                <a:lnTo>
                  <a:pt x="47254" y="739864"/>
                </a:lnTo>
                <a:lnTo>
                  <a:pt x="54276" y="76597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1282534" y="2537148"/>
            <a:ext cx="1084309" cy="1133584"/>
            <a:chOff x="1282534" y="2537148"/>
            <a:chExt cx="1084309" cy="1133584"/>
          </a:xfrm>
        </p:grpSpPr>
        <p:sp>
          <p:nvSpPr>
            <p:cNvPr id="51" name="Freeform 50"/>
            <p:cNvSpPr/>
            <p:nvPr/>
          </p:nvSpPr>
          <p:spPr>
            <a:xfrm>
              <a:off x="2147991" y="3193238"/>
              <a:ext cx="129322" cy="477494"/>
            </a:xfrm>
            <a:custGeom>
              <a:avLst/>
              <a:gdLst/>
              <a:ahLst/>
              <a:cxnLst/>
              <a:rect l="0" t="0" r="0" b="0"/>
              <a:pathLst>
                <a:path w="129322" h="477494">
                  <a:moveTo>
                    <a:pt x="0" y="0"/>
                  </a:moveTo>
                  <a:lnTo>
                    <a:pt x="13846" y="60665"/>
                  </a:lnTo>
                  <a:lnTo>
                    <a:pt x="23384" y="112663"/>
                  </a:lnTo>
                  <a:lnTo>
                    <a:pt x="33211" y="170071"/>
                  </a:lnTo>
                  <a:lnTo>
                    <a:pt x="46433" y="231895"/>
                  </a:lnTo>
                  <a:lnTo>
                    <a:pt x="63004" y="287583"/>
                  </a:lnTo>
                  <a:lnTo>
                    <a:pt x="82898" y="348093"/>
                  </a:lnTo>
                  <a:lnTo>
                    <a:pt x="110299" y="408722"/>
                  </a:lnTo>
                  <a:lnTo>
                    <a:pt x="123685" y="444958"/>
                  </a:lnTo>
                  <a:lnTo>
                    <a:pt x="129321" y="47749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571020" y="2537148"/>
              <a:ext cx="795823" cy="532391"/>
            </a:xfrm>
            <a:custGeom>
              <a:avLst/>
              <a:gdLst/>
              <a:ahLst/>
              <a:cxnLst/>
              <a:rect l="0" t="0" r="0" b="0"/>
              <a:pathLst>
                <a:path w="795823" h="532391">
                  <a:moveTo>
                    <a:pt x="0" y="228335"/>
                  </a:moveTo>
                  <a:lnTo>
                    <a:pt x="5281" y="244178"/>
                  </a:lnTo>
                  <a:lnTo>
                    <a:pt x="59641" y="303768"/>
                  </a:lnTo>
                  <a:lnTo>
                    <a:pt x="112351" y="367178"/>
                  </a:lnTo>
                  <a:lnTo>
                    <a:pt x="167015" y="424998"/>
                  </a:lnTo>
                  <a:lnTo>
                    <a:pt x="215412" y="482145"/>
                  </a:lnTo>
                  <a:lnTo>
                    <a:pt x="263881" y="531884"/>
                  </a:lnTo>
                  <a:lnTo>
                    <a:pt x="268766" y="532390"/>
                  </a:lnTo>
                  <a:lnTo>
                    <a:pt x="272023" y="528306"/>
                  </a:lnTo>
                  <a:lnTo>
                    <a:pt x="274195" y="521161"/>
                  </a:lnTo>
                  <a:lnTo>
                    <a:pt x="269738" y="469986"/>
                  </a:lnTo>
                  <a:lnTo>
                    <a:pt x="261162" y="409606"/>
                  </a:lnTo>
                  <a:lnTo>
                    <a:pt x="253859" y="360058"/>
                  </a:lnTo>
                  <a:lnTo>
                    <a:pt x="250820" y="297830"/>
                  </a:lnTo>
                  <a:lnTo>
                    <a:pt x="259717" y="241326"/>
                  </a:lnTo>
                  <a:lnTo>
                    <a:pt x="272118" y="183127"/>
                  </a:lnTo>
                  <a:lnTo>
                    <a:pt x="293153" y="127132"/>
                  </a:lnTo>
                  <a:lnTo>
                    <a:pt x="305666" y="107458"/>
                  </a:lnTo>
                  <a:lnTo>
                    <a:pt x="321543" y="94293"/>
                  </a:lnTo>
                  <a:lnTo>
                    <a:pt x="379586" y="57596"/>
                  </a:lnTo>
                  <a:lnTo>
                    <a:pt x="438783" y="31676"/>
                  </a:lnTo>
                  <a:lnTo>
                    <a:pt x="490971" y="16569"/>
                  </a:lnTo>
                  <a:lnTo>
                    <a:pt x="551796" y="9778"/>
                  </a:lnTo>
                  <a:lnTo>
                    <a:pt x="614082" y="1887"/>
                  </a:lnTo>
                  <a:lnTo>
                    <a:pt x="669288" y="0"/>
                  </a:lnTo>
                  <a:lnTo>
                    <a:pt x="724978" y="733"/>
                  </a:lnTo>
                  <a:lnTo>
                    <a:pt x="779863" y="7428"/>
                  </a:lnTo>
                  <a:lnTo>
                    <a:pt x="795822" y="948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825642" y="2825170"/>
              <a:ext cx="214513" cy="221683"/>
            </a:xfrm>
            <a:custGeom>
              <a:avLst/>
              <a:gdLst/>
              <a:ahLst/>
              <a:cxnLst/>
              <a:rect l="0" t="0" r="0" b="0"/>
              <a:pathLst>
                <a:path w="214513" h="221683">
                  <a:moveTo>
                    <a:pt x="63707" y="0"/>
                  </a:moveTo>
                  <a:lnTo>
                    <a:pt x="47864" y="5281"/>
                  </a:lnTo>
                  <a:lnTo>
                    <a:pt x="34191" y="16716"/>
                  </a:lnTo>
                  <a:lnTo>
                    <a:pt x="21851" y="33957"/>
                  </a:lnTo>
                  <a:lnTo>
                    <a:pt x="4922" y="83997"/>
                  </a:lnTo>
                  <a:lnTo>
                    <a:pt x="0" y="113598"/>
                  </a:lnTo>
                  <a:lnTo>
                    <a:pt x="4548" y="154014"/>
                  </a:lnTo>
                  <a:lnTo>
                    <a:pt x="13834" y="176771"/>
                  </a:lnTo>
                  <a:lnTo>
                    <a:pt x="36771" y="202944"/>
                  </a:lnTo>
                  <a:lnTo>
                    <a:pt x="69849" y="219419"/>
                  </a:lnTo>
                  <a:lnTo>
                    <a:pt x="94806" y="221682"/>
                  </a:lnTo>
                  <a:lnTo>
                    <a:pt x="152093" y="211282"/>
                  </a:lnTo>
                  <a:lnTo>
                    <a:pt x="181636" y="200888"/>
                  </a:lnTo>
                  <a:lnTo>
                    <a:pt x="197544" y="190235"/>
                  </a:lnTo>
                  <a:lnTo>
                    <a:pt x="209036" y="175184"/>
                  </a:lnTo>
                  <a:lnTo>
                    <a:pt x="213648" y="166528"/>
                  </a:lnTo>
                  <a:lnTo>
                    <a:pt x="214512" y="158547"/>
                  </a:lnTo>
                  <a:lnTo>
                    <a:pt x="209577" y="143784"/>
                  </a:lnTo>
                  <a:lnTo>
                    <a:pt x="201850" y="140068"/>
                  </a:lnTo>
                  <a:lnTo>
                    <a:pt x="165676" y="140120"/>
                  </a:lnTo>
                  <a:lnTo>
                    <a:pt x="128676" y="148241"/>
                  </a:lnTo>
                  <a:lnTo>
                    <a:pt x="110635" y="158362"/>
                  </a:lnTo>
                  <a:lnTo>
                    <a:pt x="106046" y="165261"/>
                  </a:lnTo>
                  <a:lnTo>
                    <a:pt x="103762" y="188603"/>
                  </a:lnTo>
                  <a:lnTo>
                    <a:pt x="103498" y="20890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008722" y="2830404"/>
              <a:ext cx="183051" cy="203670"/>
            </a:xfrm>
            <a:custGeom>
              <a:avLst/>
              <a:gdLst/>
              <a:ahLst/>
              <a:cxnLst/>
              <a:rect l="0" t="0" r="0" b="0"/>
              <a:pathLst>
                <a:path w="183051" h="203670">
                  <a:moveTo>
                    <a:pt x="0" y="34557"/>
                  </a:moveTo>
                  <a:lnTo>
                    <a:pt x="52100" y="20711"/>
                  </a:lnTo>
                  <a:lnTo>
                    <a:pt x="114322" y="7584"/>
                  </a:lnTo>
                  <a:lnTo>
                    <a:pt x="166150" y="0"/>
                  </a:lnTo>
                  <a:lnTo>
                    <a:pt x="173769" y="2676"/>
                  </a:lnTo>
                  <a:lnTo>
                    <a:pt x="178849" y="8882"/>
                  </a:lnTo>
                  <a:lnTo>
                    <a:pt x="182235" y="17440"/>
                  </a:lnTo>
                  <a:lnTo>
                    <a:pt x="183050" y="38739"/>
                  </a:lnTo>
                  <a:lnTo>
                    <a:pt x="174348" y="75587"/>
                  </a:lnTo>
                  <a:lnTo>
                    <a:pt x="154328" y="133993"/>
                  </a:lnTo>
                  <a:lnTo>
                    <a:pt x="148521" y="169269"/>
                  </a:lnTo>
                  <a:lnTo>
                    <a:pt x="129322" y="20366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282534" y="2650777"/>
              <a:ext cx="129322" cy="5281"/>
            </a:xfrm>
            <a:custGeom>
              <a:avLst/>
              <a:gdLst/>
              <a:ahLst/>
              <a:cxnLst/>
              <a:rect l="0" t="0" r="0" b="0"/>
              <a:pathLst>
                <a:path w="129322" h="5281">
                  <a:moveTo>
                    <a:pt x="129321" y="5280"/>
                  </a:moveTo>
                  <a:lnTo>
                    <a:pt x="113479" y="0"/>
                  </a:lnTo>
                  <a:lnTo>
                    <a:pt x="58037" y="3821"/>
                  </a:lnTo>
                  <a:lnTo>
                    <a:pt x="0" y="528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a:off x="2625485" y="3262872"/>
            <a:ext cx="139270" cy="399878"/>
          </a:xfrm>
          <a:custGeom>
            <a:avLst/>
            <a:gdLst/>
            <a:ahLst/>
            <a:cxnLst/>
            <a:rect l="0" t="0" r="0" b="0"/>
            <a:pathLst>
              <a:path w="139270" h="399878">
                <a:moveTo>
                  <a:pt x="0" y="39791"/>
                </a:moveTo>
                <a:lnTo>
                  <a:pt x="27692" y="91891"/>
                </a:lnTo>
                <a:lnTo>
                  <a:pt x="46768" y="142916"/>
                </a:lnTo>
                <a:lnTo>
                  <a:pt x="65076" y="195746"/>
                </a:lnTo>
                <a:lnTo>
                  <a:pt x="82735" y="248272"/>
                </a:lnTo>
                <a:lnTo>
                  <a:pt x="96129" y="308912"/>
                </a:lnTo>
                <a:lnTo>
                  <a:pt x="112737" y="366828"/>
                </a:lnTo>
                <a:lnTo>
                  <a:pt x="122688" y="397544"/>
                </a:lnTo>
                <a:lnTo>
                  <a:pt x="124899" y="399877"/>
                </a:lnTo>
                <a:lnTo>
                  <a:pt x="126373" y="397011"/>
                </a:lnTo>
                <a:lnTo>
                  <a:pt x="126905" y="380932"/>
                </a:lnTo>
                <a:lnTo>
                  <a:pt x="121188" y="322630"/>
                </a:lnTo>
                <a:lnTo>
                  <a:pt x="119911" y="272812"/>
                </a:lnTo>
                <a:lnTo>
                  <a:pt x="124760" y="221651"/>
                </a:lnTo>
                <a:lnTo>
                  <a:pt x="127970" y="168714"/>
                </a:lnTo>
                <a:lnTo>
                  <a:pt x="135891" y="111066"/>
                </a:lnTo>
                <a:lnTo>
                  <a:pt x="138601" y="51700"/>
                </a:lnTo>
                <a:lnTo>
                  <a:pt x="13926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p:nvGrpSpPr>
        <p:grpSpPr>
          <a:xfrm>
            <a:off x="2307156" y="2588485"/>
            <a:ext cx="815719" cy="594806"/>
            <a:chOff x="2307156" y="2588485"/>
            <a:chExt cx="815719" cy="594806"/>
          </a:xfrm>
        </p:grpSpPr>
        <p:sp>
          <p:nvSpPr>
            <p:cNvPr id="58" name="Freeform 57"/>
            <p:cNvSpPr/>
            <p:nvPr/>
          </p:nvSpPr>
          <p:spPr>
            <a:xfrm>
              <a:off x="2376790" y="2588485"/>
              <a:ext cx="746085" cy="522844"/>
            </a:xfrm>
            <a:custGeom>
              <a:avLst/>
              <a:gdLst/>
              <a:ahLst/>
              <a:cxnLst/>
              <a:rect l="0" t="0" r="0" b="0"/>
              <a:pathLst>
                <a:path w="746085" h="522844">
                  <a:moveTo>
                    <a:pt x="0" y="276476"/>
                  </a:moveTo>
                  <a:lnTo>
                    <a:pt x="10153" y="308243"/>
                  </a:lnTo>
                  <a:lnTo>
                    <a:pt x="40514" y="364731"/>
                  </a:lnTo>
                  <a:lnTo>
                    <a:pt x="76298" y="425434"/>
                  </a:lnTo>
                  <a:lnTo>
                    <a:pt x="111696" y="486043"/>
                  </a:lnTo>
                  <a:lnTo>
                    <a:pt x="136402" y="520021"/>
                  </a:lnTo>
                  <a:lnTo>
                    <a:pt x="145095" y="522843"/>
                  </a:lnTo>
                  <a:lnTo>
                    <a:pt x="166544" y="520083"/>
                  </a:lnTo>
                  <a:lnTo>
                    <a:pt x="175137" y="514042"/>
                  </a:lnTo>
                  <a:lnTo>
                    <a:pt x="187633" y="495539"/>
                  </a:lnTo>
                  <a:lnTo>
                    <a:pt x="203556" y="433963"/>
                  </a:lnTo>
                  <a:lnTo>
                    <a:pt x="210795" y="379880"/>
                  </a:lnTo>
                  <a:lnTo>
                    <a:pt x="217260" y="331657"/>
                  </a:lnTo>
                  <a:lnTo>
                    <a:pt x="218380" y="276860"/>
                  </a:lnTo>
                  <a:lnTo>
                    <a:pt x="223993" y="216903"/>
                  </a:lnTo>
                  <a:lnTo>
                    <a:pt x="235791" y="161055"/>
                  </a:lnTo>
                  <a:lnTo>
                    <a:pt x="246591" y="129536"/>
                  </a:lnTo>
                  <a:lnTo>
                    <a:pt x="264405" y="105705"/>
                  </a:lnTo>
                  <a:lnTo>
                    <a:pt x="318835" y="64402"/>
                  </a:lnTo>
                  <a:lnTo>
                    <a:pt x="361168" y="40705"/>
                  </a:lnTo>
                  <a:lnTo>
                    <a:pt x="417058" y="25053"/>
                  </a:lnTo>
                  <a:lnTo>
                    <a:pt x="474480" y="12423"/>
                  </a:lnTo>
                  <a:lnTo>
                    <a:pt x="534948" y="8782"/>
                  </a:lnTo>
                  <a:lnTo>
                    <a:pt x="589794" y="2782"/>
                  </a:lnTo>
                  <a:lnTo>
                    <a:pt x="645414" y="0"/>
                  </a:lnTo>
                  <a:lnTo>
                    <a:pt x="695623" y="5058"/>
                  </a:lnTo>
                  <a:lnTo>
                    <a:pt x="746084" y="788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677898" y="2845065"/>
              <a:ext cx="215195" cy="238748"/>
            </a:xfrm>
            <a:custGeom>
              <a:avLst/>
              <a:gdLst/>
              <a:ahLst/>
              <a:cxnLst/>
              <a:rect l="0" t="0" r="0" b="0"/>
              <a:pathLst>
                <a:path w="215195" h="238748">
                  <a:moveTo>
                    <a:pt x="86856" y="0"/>
                  </a:moveTo>
                  <a:lnTo>
                    <a:pt x="45318" y="32973"/>
                  </a:lnTo>
                  <a:lnTo>
                    <a:pt x="21984" y="71176"/>
                  </a:lnTo>
                  <a:lnTo>
                    <a:pt x="3343" y="132491"/>
                  </a:lnTo>
                  <a:lnTo>
                    <a:pt x="0" y="160942"/>
                  </a:lnTo>
                  <a:lnTo>
                    <a:pt x="4409" y="185377"/>
                  </a:lnTo>
                  <a:lnTo>
                    <a:pt x="8680" y="196535"/>
                  </a:lnTo>
                  <a:lnTo>
                    <a:pt x="15948" y="205079"/>
                  </a:lnTo>
                  <a:lnTo>
                    <a:pt x="35814" y="217520"/>
                  </a:lnTo>
                  <a:lnTo>
                    <a:pt x="77136" y="230738"/>
                  </a:lnTo>
                  <a:lnTo>
                    <a:pt x="124381" y="231093"/>
                  </a:lnTo>
                  <a:lnTo>
                    <a:pt x="186541" y="213369"/>
                  </a:lnTo>
                  <a:lnTo>
                    <a:pt x="207058" y="201309"/>
                  </a:lnTo>
                  <a:lnTo>
                    <a:pt x="212308" y="193893"/>
                  </a:lnTo>
                  <a:lnTo>
                    <a:pt x="214703" y="185633"/>
                  </a:lnTo>
                  <a:lnTo>
                    <a:pt x="215194" y="176810"/>
                  </a:lnTo>
                  <a:lnTo>
                    <a:pt x="206898" y="158165"/>
                  </a:lnTo>
                  <a:lnTo>
                    <a:pt x="200043" y="148550"/>
                  </a:lnTo>
                  <a:lnTo>
                    <a:pt x="180637" y="134920"/>
                  </a:lnTo>
                  <a:lnTo>
                    <a:pt x="158379" y="127388"/>
                  </a:lnTo>
                  <a:lnTo>
                    <a:pt x="137434" y="127726"/>
                  </a:lnTo>
                  <a:lnTo>
                    <a:pt x="117072" y="137455"/>
                  </a:lnTo>
                  <a:lnTo>
                    <a:pt x="99180" y="152832"/>
                  </a:lnTo>
                  <a:lnTo>
                    <a:pt x="87543" y="170719"/>
                  </a:lnTo>
                  <a:lnTo>
                    <a:pt x="84582" y="189722"/>
                  </a:lnTo>
                  <a:lnTo>
                    <a:pt x="85340" y="199432"/>
                  </a:lnTo>
                  <a:lnTo>
                    <a:pt x="92077" y="216116"/>
                  </a:lnTo>
                  <a:lnTo>
                    <a:pt x="101334" y="228689"/>
                  </a:lnTo>
                  <a:lnTo>
                    <a:pt x="116699" y="2387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906225" y="2864961"/>
              <a:ext cx="166911" cy="126494"/>
            </a:xfrm>
            <a:custGeom>
              <a:avLst/>
              <a:gdLst/>
              <a:ahLst/>
              <a:cxnLst/>
              <a:rect l="0" t="0" r="0" b="0"/>
              <a:pathLst>
                <a:path w="166911" h="126494">
                  <a:moveTo>
                    <a:pt x="27641" y="0"/>
                  </a:moveTo>
                  <a:lnTo>
                    <a:pt x="5230" y="41538"/>
                  </a:lnTo>
                  <a:lnTo>
                    <a:pt x="0" y="75433"/>
                  </a:lnTo>
                  <a:lnTo>
                    <a:pt x="3687" y="85658"/>
                  </a:lnTo>
                  <a:lnTo>
                    <a:pt x="19574" y="102915"/>
                  </a:lnTo>
                  <a:lnTo>
                    <a:pt x="53374" y="119778"/>
                  </a:lnTo>
                  <a:lnTo>
                    <a:pt x="96672" y="126493"/>
                  </a:lnTo>
                  <a:lnTo>
                    <a:pt x="149677" y="121075"/>
                  </a:lnTo>
                  <a:lnTo>
                    <a:pt x="166910" y="11937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023396" y="2874909"/>
              <a:ext cx="29844" cy="179061"/>
            </a:xfrm>
            <a:custGeom>
              <a:avLst/>
              <a:gdLst/>
              <a:ahLst/>
              <a:cxnLst/>
              <a:rect l="0" t="0" r="0" b="0"/>
              <a:pathLst>
                <a:path w="29844" h="179061">
                  <a:moveTo>
                    <a:pt x="0" y="0"/>
                  </a:moveTo>
                  <a:lnTo>
                    <a:pt x="13846" y="60664"/>
                  </a:lnTo>
                  <a:lnTo>
                    <a:pt x="19806" y="122432"/>
                  </a:lnTo>
                  <a:lnTo>
                    <a:pt x="29843" y="17906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307156" y="3173342"/>
              <a:ext cx="9949" cy="9949"/>
            </a:xfrm>
            <a:custGeom>
              <a:avLst/>
              <a:gdLst/>
              <a:ahLst/>
              <a:cxnLst/>
              <a:rect l="0" t="0" r="0" b="0"/>
              <a:pathLst>
                <a:path w="9949" h="9949">
                  <a:moveTo>
                    <a:pt x="9948" y="0"/>
                  </a:moveTo>
                  <a:lnTo>
                    <a:pt x="0"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247965" y="2496893"/>
            <a:ext cx="905249" cy="668500"/>
            <a:chOff x="247965" y="2496893"/>
            <a:chExt cx="905249" cy="668500"/>
          </a:xfrm>
        </p:grpSpPr>
        <p:sp>
          <p:nvSpPr>
            <p:cNvPr id="64" name="Freeform 63"/>
            <p:cNvSpPr/>
            <p:nvPr/>
          </p:nvSpPr>
          <p:spPr>
            <a:xfrm>
              <a:off x="247965" y="2924648"/>
              <a:ext cx="198957" cy="39792"/>
            </a:xfrm>
            <a:custGeom>
              <a:avLst/>
              <a:gdLst/>
              <a:ahLst/>
              <a:cxnLst/>
              <a:rect l="0" t="0" r="0" b="0"/>
              <a:pathLst>
                <a:path w="198957" h="39792">
                  <a:moveTo>
                    <a:pt x="198956" y="0"/>
                  </a:moveTo>
                  <a:lnTo>
                    <a:pt x="144850" y="10821"/>
                  </a:lnTo>
                  <a:lnTo>
                    <a:pt x="82036" y="23384"/>
                  </a:lnTo>
                  <a:lnTo>
                    <a:pt x="19550" y="31940"/>
                  </a:lnTo>
                  <a:lnTo>
                    <a:pt x="0" y="3979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66294" y="2496893"/>
              <a:ext cx="586920" cy="668500"/>
            </a:xfrm>
            <a:custGeom>
              <a:avLst/>
              <a:gdLst/>
              <a:ahLst/>
              <a:cxnLst/>
              <a:rect l="0" t="0" r="0" b="0"/>
              <a:pathLst>
                <a:path w="586920" h="668500">
                  <a:moveTo>
                    <a:pt x="0" y="298433"/>
                  </a:moveTo>
                  <a:lnTo>
                    <a:pt x="32435" y="358896"/>
                  </a:lnTo>
                  <a:lnTo>
                    <a:pt x="70180" y="414798"/>
                  </a:lnTo>
                  <a:lnTo>
                    <a:pt x="113604" y="476124"/>
                  </a:lnTo>
                  <a:lnTo>
                    <a:pt x="169479" y="527026"/>
                  </a:lnTo>
                  <a:lnTo>
                    <a:pt x="228831" y="576867"/>
                  </a:lnTo>
                  <a:lnTo>
                    <a:pt x="287383" y="619778"/>
                  </a:lnTo>
                  <a:lnTo>
                    <a:pt x="334941" y="653198"/>
                  </a:lnTo>
                  <a:lnTo>
                    <a:pt x="367095" y="667841"/>
                  </a:lnTo>
                  <a:lnTo>
                    <a:pt x="377367" y="668499"/>
                  </a:lnTo>
                  <a:lnTo>
                    <a:pt x="397623" y="663337"/>
                  </a:lnTo>
                  <a:lnTo>
                    <a:pt x="404351" y="655549"/>
                  </a:lnTo>
                  <a:lnTo>
                    <a:pt x="411826" y="632159"/>
                  </a:lnTo>
                  <a:lnTo>
                    <a:pt x="408684" y="574322"/>
                  </a:lnTo>
                  <a:lnTo>
                    <a:pt x="399548" y="512965"/>
                  </a:lnTo>
                  <a:lnTo>
                    <a:pt x="390253" y="455392"/>
                  </a:lnTo>
                  <a:lnTo>
                    <a:pt x="385694" y="408311"/>
                  </a:lnTo>
                  <a:lnTo>
                    <a:pt x="380291" y="354201"/>
                  </a:lnTo>
                  <a:lnTo>
                    <a:pt x="378465" y="296308"/>
                  </a:lnTo>
                  <a:lnTo>
                    <a:pt x="378149" y="245118"/>
                  </a:lnTo>
                  <a:lnTo>
                    <a:pt x="383336" y="187948"/>
                  </a:lnTo>
                  <a:lnTo>
                    <a:pt x="397154" y="134288"/>
                  </a:lnTo>
                  <a:lnTo>
                    <a:pt x="428465" y="76797"/>
                  </a:lnTo>
                  <a:lnTo>
                    <a:pt x="460031" y="41861"/>
                  </a:lnTo>
                  <a:lnTo>
                    <a:pt x="488162" y="23456"/>
                  </a:lnTo>
                  <a:lnTo>
                    <a:pt x="538380" y="4890"/>
                  </a:lnTo>
                  <a:lnTo>
                    <a:pt x="58691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954257" y="4514647"/>
            <a:ext cx="676451" cy="339871"/>
            <a:chOff x="954257" y="4514647"/>
            <a:chExt cx="676451" cy="339871"/>
          </a:xfrm>
        </p:grpSpPr>
        <p:sp>
          <p:nvSpPr>
            <p:cNvPr id="67" name="Freeform 66"/>
            <p:cNvSpPr/>
            <p:nvPr/>
          </p:nvSpPr>
          <p:spPr>
            <a:xfrm>
              <a:off x="954257" y="4546136"/>
              <a:ext cx="278539" cy="39792"/>
            </a:xfrm>
            <a:custGeom>
              <a:avLst/>
              <a:gdLst/>
              <a:ahLst/>
              <a:cxnLst/>
              <a:rect l="0" t="0" r="0" b="0"/>
              <a:pathLst>
                <a:path w="278539" h="39792">
                  <a:moveTo>
                    <a:pt x="278538" y="0"/>
                  </a:moveTo>
                  <a:lnTo>
                    <a:pt x="227380" y="7873"/>
                  </a:lnTo>
                  <a:lnTo>
                    <a:pt x="175464" y="14819"/>
                  </a:lnTo>
                  <a:lnTo>
                    <a:pt x="121529" y="25729"/>
                  </a:lnTo>
                  <a:lnTo>
                    <a:pt x="73835" y="29730"/>
                  </a:lnTo>
                  <a:lnTo>
                    <a:pt x="16550" y="37476"/>
                  </a:lnTo>
                  <a:lnTo>
                    <a:pt x="0" y="3979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321779" y="4514647"/>
              <a:ext cx="308929" cy="339871"/>
            </a:xfrm>
            <a:custGeom>
              <a:avLst/>
              <a:gdLst/>
              <a:ahLst/>
              <a:cxnLst/>
              <a:rect l="0" t="0" r="0" b="0"/>
              <a:pathLst>
                <a:path w="308929" h="339871">
                  <a:moveTo>
                    <a:pt x="298980" y="41437"/>
                  </a:moveTo>
                  <a:lnTo>
                    <a:pt x="293699" y="20313"/>
                  </a:lnTo>
                  <a:lnTo>
                    <a:pt x="286617" y="12985"/>
                  </a:lnTo>
                  <a:lnTo>
                    <a:pt x="264010" y="1896"/>
                  </a:lnTo>
                  <a:lnTo>
                    <a:pt x="209650" y="0"/>
                  </a:lnTo>
                  <a:lnTo>
                    <a:pt x="160384" y="6439"/>
                  </a:lnTo>
                  <a:lnTo>
                    <a:pt x="105234" y="19622"/>
                  </a:lnTo>
                  <a:lnTo>
                    <a:pt x="41900" y="55114"/>
                  </a:lnTo>
                  <a:lnTo>
                    <a:pt x="4505" y="87914"/>
                  </a:lnTo>
                  <a:lnTo>
                    <a:pt x="975" y="96739"/>
                  </a:lnTo>
                  <a:lnTo>
                    <a:pt x="0" y="118333"/>
                  </a:lnTo>
                  <a:lnTo>
                    <a:pt x="3498" y="128071"/>
                  </a:lnTo>
                  <a:lnTo>
                    <a:pt x="16227" y="144786"/>
                  </a:lnTo>
                  <a:lnTo>
                    <a:pt x="38833" y="153688"/>
                  </a:lnTo>
                  <a:lnTo>
                    <a:pt x="93095" y="159403"/>
                  </a:lnTo>
                  <a:lnTo>
                    <a:pt x="154330" y="144648"/>
                  </a:lnTo>
                  <a:lnTo>
                    <a:pt x="210802" y="120446"/>
                  </a:lnTo>
                  <a:lnTo>
                    <a:pt x="265317" y="74562"/>
                  </a:lnTo>
                  <a:lnTo>
                    <a:pt x="280286" y="49409"/>
                  </a:lnTo>
                  <a:lnTo>
                    <a:pt x="283201" y="47857"/>
                  </a:lnTo>
                  <a:lnTo>
                    <a:pt x="285145" y="51243"/>
                  </a:lnTo>
                  <a:lnTo>
                    <a:pt x="288520" y="108351"/>
                  </a:lnTo>
                  <a:lnTo>
                    <a:pt x="289986" y="156442"/>
                  </a:lnTo>
                  <a:lnTo>
                    <a:pt x="296929" y="212202"/>
                  </a:lnTo>
                  <a:lnTo>
                    <a:pt x="304881" y="268515"/>
                  </a:lnTo>
                  <a:lnTo>
                    <a:pt x="308128" y="319430"/>
                  </a:lnTo>
                  <a:lnTo>
                    <a:pt x="308928" y="33987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931218" y="2855013"/>
            <a:ext cx="361265" cy="239113"/>
            <a:chOff x="931218" y="2855013"/>
            <a:chExt cx="361265" cy="239113"/>
          </a:xfrm>
        </p:grpSpPr>
        <p:sp>
          <p:nvSpPr>
            <p:cNvPr id="70" name="Freeform 69"/>
            <p:cNvSpPr/>
            <p:nvPr/>
          </p:nvSpPr>
          <p:spPr>
            <a:xfrm>
              <a:off x="931218" y="2855013"/>
              <a:ext cx="190728" cy="239113"/>
            </a:xfrm>
            <a:custGeom>
              <a:avLst/>
              <a:gdLst/>
              <a:ahLst/>
              <a:cxnLst/>
              <a:rect l="0" t="0" r="0" b="0"/>
              <a:pathLst>
                <a:path w="190728" h="239113">
                  <a:moveTo>
                    <a:pt x="122517" y="0"/>
                  </a:moveTo>
                  <a:lnTo>
                    <a:pt x="68412" y="10821"/>
                  </a:lnTo>
                  <a:lnTo>
                    <a:pt x="27641" y="23102"/>
                  </a:lnTo>
                  <a:lnTo>
                    <a:pt x="16159" y="28665"/>
                  </a:lnTo>
                  <a:lnTo>
                    <a:pt x="8505" y="36795"/>
                  </a:lnTo>
                  <a:lnTo>
                    <a:pt x="0" y="57618"/>
                  </a:lnTo>
                  <a:lnTo>
                    <a:pt x="2153" y="68255"/>
                  </a:lnTo>
                  <a:lnTo>
                    <a:pt x="16336" y="88917"/>
                  </a:lnTo>
                  <a:lnTo>
                    <a:pt x="67197" y="126989"/>
                  </a:lnTo>
                  <a:lnTo>
                    <a:pt x="125139" y="161898"/>
                  </a:lnTo>
                  <a:lnTo>
                    <a:pt x="167320" y="187144"/>
                  </a:lnTo>
                  <a:lnTo>
                    <a:pt x="188356" y="211299"/>
                  </a:lnTo>
                  <a:lnTo>
                    <a:pt x="190727" y="219343"/>
                  </a:lnTo>
                  <a:lnTo>
                    <a:pt x="190096" y="226916"/>
                  </a:lnTo>
                  <a:lnTo>
                    <a:pt x="187466" y="234176"/>
                  </a:lnTo>
                  <a:lnTo>
                    <a:pt x="181290" y="237910"/>
                  </a:lnTo>
                  <a:lnTo>
                    <a:pt x="162639" y="239112"/>
                  </a:lnTo>
                  <a:lnTo>
                    <a:pt x="104740" y="227974"/>
                  </a:lnTo>
                  <a:lnTo>
                    <a:pt x="94086" y="224933"/>
                  </a:lnTo>
                  <a:lnTo>
                    <a:pt x="85878" y="219590"/>
                  </a:lnTo>
                  <a:lnTo>
                    <a:pt x="73811" y="204811"/>
                  </a:lnTo>
                  <a:lnTo>
                    <a:pt x="70658" y="187189"/>
                  </a:lnTo>
                  <a:lnTo>
                    <a:pt x="74047" y="168304"/>
                  </a:lnTo>
                  <a:lnTo>
                    <a:pt x="88383" y="140135"/>
                  </a:lnTo>
                  <a:lnTo>
                    <a:pt x="126039" y="97634"/>
                  </a:lnTo>
                  <a:lnTo>
                    <a:pt x="152361" y="7958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193004" y="2855013"/>
              <a:ext cx="99479" cy="238748"/>
            </a:xfrm>
            <a:custGeom>
              <a:avLst/>
              <a:gdLst/>
              <a:ahLst/>
              <a:cxnLst/>
              <a:rect l="0" t="0" r="0" b="0"/>
              <a:pathLst>
                <a:path w="99479" h="238748">
                  <a:moveTo>
                    <a:pt x="0" y="0"/>
                  </a:moveTo>
                  <a:lnTo>
                    <a:pt x="13846" y="60665"/>
                  </a:lnTo>
                  <a:lnTo>
                    <a:pt x="29920" y="118192"/>
                  </a:lnTo>
                  <a:lnTo>
                    <a:pt x="37615" y="137639"/>
                  </a:lnTo>
                  <a:lnTo>
                    <a:pt x="73342" y="190989"/>
                  </a:lnTo>
                  <a:lnTo>
                    <a:pt x="99478" y="23874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Freeform 72"/>
          <p:cNvSpPr/>
          <p:nvPr/>
        </p:nvSpPr>
        <p:spPr>
          <a:xfrm>
            <a:off x="2610446" y="4229881"/>
            <a:ext cx="313473" cy="368151"/>
          </a:xfrm>
          <a:custGeom>
            <a:avLst/>
            <a:gdLst/>
            <a:ahLst/>
            <a:cxnLst/>
            <a:rect l="0" t="0" r="0" b="0"/>
            <a:pathLst>
              <a:path w="313473" h="368151">
                <a:moveTo>
                  <a:pt x="243838" y="7874"/>
                </a:moveTo>
                <a:lnTo>
                  <a:pt x="194658" y="0"/>
                </a:lnTo>
                <a:lnTo>
                  <a:pt x="138452" y="3616"/>
                </a:lnTo>
                <a:lnTo>
                  <a:pt x="77332" y="18134"/>
                </a:lnTo>
                <a:lnTo>
                  <a:pt x="15267" y="40692"/>
                </a:lnTo>
                <a:lnTo>
                  <a:pt x="5243" y="46332"/>
                </a:lnTo>
                <a:lnTo>
                  <a:pt x="771" y="53408"/>
                </a:lnTo>
                <a:lnTo>
                  <a:pt x="0" y="61442"/>
                </a:lnTo>
                <a:lnTo>
                  <a:pt x="1697" y="70113"/>
                </a:lnTo>
                <a:lnTo>
                  <a:pt x="15373" y="88590"/>
                </a:lnTo>
                <a:lnTo>
                  <a:pt x="53823" y="117635"/>
                </a:lnTo>
                <a:lnTo>
                  <a:pt x="115669" y="151876"/>
                </a:lnTo>
                <a:lnTo>
                  <a:pt x="173045" y="178810"/>
                </a:lnTo>
                <a:lnTo>
                  <a:pt x="231731" y="219433"/>
                </a:lnTo>
                <a:lnTo>
                  <a:pt x="291764" y="275285"/>
                </a:lnTo>
                <a:lnTo>
                  <a:pt x="297895" y="287837"/>
                </a:lnTo>
                <a:lnTo>
                  <a:pt x="301759" y="316520"/>
                </a:lnTo>
                <a:lnTo>
                  <a:pt x="299031" y="328590"/>
                </a:lnTo>
                <a:lnTo>
                  <a:pt x="287159" y="347896"/>
                </a:lnTo>
                <a:lnTo>
                  <a:pt x="264934" y="360898"/>
                </a:lnTo>
                <a:lnTo>
                  <a:pt x="238845" y="368150"/>
                </a:lnTo>
                <a:lnTo>
                  <a:pt x="189183" y="363800"/>
                </a:lnTo>
                <a:lnTo>
                  <a:pt x="162070" y="357282"/>
                </a:lnTo>
                <a:lnTo>
                  <a:pt x="142652" y="347016"/>
                </a:lnTo>
                <a:lnTo>
                  <a:pt x="129600" y="329190"/>
                </a:lnTo>
                <a:lnTo>
                  <a:pt x="124572" y="318246"/>
                </a:lnTo>
                <a:lnTo>
                  <a:pt x="121933" y="294297"/>
                </a:lnTo>
                <a:lnTo>
                  <a:pt x="129245" y="248178"/>
                </a:lnTo>
                <a:lnTo>
                  <a:pt x="149275" y="193464"/>
                </a:lnTo>
                <a:lnTo>
                  <a:pt x="177467" y="148432"/>
                </a:lnTo>
                <a:lnTo>
                  <a:pt x="226303" y="90517"/>
                </a:lnTo>
                <a:lnTo>
                  <a:pt x="288434" y="41212"/>
                </a:lnTo>
                <a:lnTo>
                  <a:pt x="313472" y="2776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337226" y="3832220"/>
            <a:ext cx="1490949" cy="951940"/>
          </a:xfrm>
          <a:custGeom>
            <a:avLst/>
            <a:gdLst/>
            <a:ahLst/>
            <a:cxnLst/>
            <a:rect l="0" t="0" r="0" b="0"/>
            <a:pathLst>
              <a:path w="1490949" h="951940">
                <a:moveTo>
                  <a:pt x="376797" y="27519"/>
                </a:moveTo>
                <a:lnTo>
                  <a:pt x="427955" y="19646"/>
                </a:lnTo>
                <a:lnTo>
                  <a:pt x="490432" y="12700"/>
                </a:lnTo>
                <a:lnTo>
                  <a:pt x="552437" y="3847"/>
                </a:lnTo>
                <a:lnTo>
                  <a:pt x="597076" y="419"/>
                </a:lnTo>
                <a:lnTo>
                  <a:pt x="642705" y="0"/>
                </a:lnTo>
                <a:lnTo>
                  <a:pt x="688775" y="3498"/>
                </a:lnTo>
                <a:lnTo>
                  <a:pt x="737989" y="5790"/>
                </a:lnTo>
                <a:lnTo>
                  <a:pt x="788231" y="9019"/>
                </a:lnTo>
                <a:lnTo>
                  <a:pt x="836352" y="17823"/>
                </a:lnTo>
                <a:lnTo>
                  <a:pt x="883529" y="29105"/>
                </a:lnTo>
                <a:lnTo>
                  <a:pt x="931393" y="41487"/>
                </a:lnTo>
                <a:lnTo>
                  <a:pt x="982141" y="54359"/>
                </a:lnTo>
                <a:lnTo>
                  <a:pt x="1031223" y="70396"/>
                </a:lnTo>
                <a:lnTo>
                  <a:pt x="1078828" y="88578"/>
                </a:lnTo>
                <a:lnTo>
                  <a:pt x="1125776" y="107711"/>
                </a:lnTo>
                <a:lnTo>
                  <a:pt x="1169485" y="127267"/>
                </a:lnTo>
                <a:lnTo>
                  <a:pt x="1231377" y="159868"/>
                </a:lnTo>
                <a:lnTo>
                  <a:pt x="1288771" y="197529"/>
                </a:lnTo>
                <a:lnTo>
                  <a:pt x="1337830" y="239635"/>
                </a:lnTo>
                <a:lnTo>
                  <a:pt x="1380366" y="287113"/>
                </a:lnTo>
                <a:lnTo>
                  <a:pt x="1418024" y="336182"/>
                </a:lnTo>
                <a:lnTo>
                  <a:pt x="1447235" y="385723"/>
                </a:lnTo>
                <a:lnTo>
                  <a:pt x="1469890" y="435403"/>
                </a:lnTo>
                <a:lnTo>
                  <a:pt x="1484709" y="485124"/>
                </a:lnTo>
                <a:lnTo>
                  <a:pt x="1486152" y="534858"/>
                </a:lnTo>
                <a:lnTo>
                  <a:pt x="1476632" y="584596"/>
                </a:lnTo>
                <a:lnTo>
                  <a:pt x="1456863" y="631387"/>
                </a:lnTo>
                <a:lnTo>
                  <a:pt x="1415195" y="692087"/>
                </a:lnTo>
                <a:lnTo>
                  <a:pt x="1362178" y="749354"/>
                </a:lnTo>
                <a:lnTo>
                  <a:pt x="1310210" y="788770"/>
                </a:lnTo>
                <a:lnTo>
                  <a:pt x="1258213" y="821940"/>
                </a:lnTo>
                <a:lnTo>
                  <a:pt x="1200191" y="852770"/>
                </a:lnTo>
                <a:lnTo>
                  <a:pt x="1156872" y="872896"/>
                </a:lnTo>
                <a:lnTo>
                  <a:pt x="1111829" y="889946"/>
                </a:lnTo>
                <a:lnTo>
                  <a:pt x="1066019" y="903788"/>
                </a:lnTo>
                <a:lnTo>
                  <a:pt x="1019868" y="913624"/>
                </a:lnTo>
                <a:lnTo>
                  <a:pt x="970619" y="924627"/>
                </a:lnTo>
                <a:lnTo>
                  <a:pt x="919256" y="935781"/>
                </a:lnTo>
                <a:lnTo>
                  <a:pt x="866952" y="944423"/>
                </a:lnTo>
                <a:lnTo>
                  <a:pt x="814231" y="949001"/>
                </a:lnTo>
                <a:lnTo>
                  <a:pt x="761325" y="951035"/>
                </a:lnTo>
                <a:lnTo>
                  <a:pt x="708337" y="951939"/>
                </a:lnTo>
                <a:lnTo>
                  <a:pt x="655312" y="949394"/>
                </a:lnTo>
                <a:lnTo>
                  <a:pt x="603374" y="944578"/>
                </a:lnTo>
                <a:lnTo>
                  <a:pt x="554501" y="938753"/>
                </a:lnTo>
                <a:lnTo>
                  <a:pt x="506989" y="929532"/>
                </a:lnTo>
                <a:lnTo>
                  <a:pt x="458976" y="918066"/>
                </a:lnTo>
                <a:lnTo>
                  <a:pt x="408163" y="905601"/>
                </a:lnTo>
                <a:lnTo>
                  <a:pt x="361999" y="892692"/>
                </a:lnTo>
                <a:lnTo>
                  <a:pt x="298726" y="870049"/>
                </a:lnTo>
                <a:lnTo>
                  <a:pt x="237975" y="842339"/>
                </a:lnTo>
                <a:lnTo>
                  <a:pt x="180921" y="810180"/>
                </a:lnTo>
                <a:lnTo>
                  <a:pt x="131962" y="772650"/>
                </a:lnTo>
                <a:lnTo>
                  <a:pt x="81090" y="720359"/>
                </a:lnTo>
                <a:lnTo>
                  <a:pt x="40216" y="660619"/>
                </a:lnTo>
                <a:lnTo>
                  <a:pt x="12656" y="602150"/>
                </a:lnTo>
                <a:lnTo>
                  <a:pt x="2893" y="554058"/>
                </a:lnTo>
                <a:lnTo>
                  <a:pt x="0" y="504807"/>
                </a:lnTo>
                <a:lnTo>
                  <a:pt x="2089" y="455213"/>
                </a:lnTo>
                <a:lnTo>
                  <a:pt x="12656" y="405517"/>
                </a:lnTo>
                <a:lnTo>
                  <a:pt x="32736" y="358738"/>
                </a:lnTo>
                <a:lnTo>
                  <a:pt x="74508" y="298041"/>
                </a:lnTo>
                <a:lnTo>
                  <a:pt x="134382" y="240775"/>
                </a:lnTo>
                <a:lnTo>
                  <a:pt x="189649" y="201360"/>
                </a:lnTo>
                <a:lnTo>
                  <a:pt x="248026" y="168189"/>
                </a:lnTo>
                <a:lnTo>
                  <a:pt x="309537" y="138465"/>
                </a:lnTo>
                <a:lnTo>
                  <a:pt x="357588" y="122515"/>
                </a:lnTo>
                <a:lnTo>
                  <a:pt x="405472" y="108057"/>
                </a:lnTo>
                <a:lnTo>
                  <a:pt x="453649" y="94262"/>
                </a:lnTo>
                <a:lnTo>
                  <a:pt x="504535" y="80762"/>
                </a:lnTo>
                <a:lnTo>
                  <a:pt x="556627" y="73289"/>
                </a:lnTo>
                <a:lnTo>
                  <a:pt x="610359" y="68862"/>
                </a:lnTo>
                <a:lnTo>
                  <a:pt x="667400" y="63210"/>
                </a:lnTo>
                <a:lnTo>
                  <a:pt x="722962" y="62909"/>
                </a:lnTo>
                <a:lnTo>
                  <a:pt x="778237" y="66459"/>
                </a:lnTo>
                <a:lnTo>
                  <a:pt x="835963" y="71722"/>
                </a:lnTo>
                <a:lnTo>
                  <a:pt x="891831" y="80693"/>
                </a:lnTo>
                <a:lnTo>
                  <a:pt x="946136" y="92048"/>
                </a:lnTo>
                <a:lnTo>
                  <a:pt x="999746" y="104464"/>
                </a:lnTo>
                <a:lnTo>
                  <a:pt x="1050101" y="120298"/>
                </a:lnTo>
                <a:lnTo>
                  <a:pt x="1098271" y="139494"/>
                </a:lnTo>
                <a:lnTo>
                  <a:pt x="1145470" y="162763"/>
                </a:lnTo>
                <a:lnTo>
                  <a:pt x="1192238" y="187842"/>
                </a:lnTo>
                <a:lnTo>
                  <a:pt x="1237709" y="214831"/>
                </a:lnTo>
                <a:lnTo>
                  <a:pt x="1300594" y="259991"/>
                </a:lnTo>
                <a:lnTo>
                  <a:pt x="1360123" y="304075"/>
                </a:lnTo>
                <a:lnTo>
                  <a:pt x="1411043" y="357051"/>
                </a:lnTo>
                <a:lnTo>
                  <a:pt x="1447009" y="408240"/>
                </a:lnTo>
                <a:lnTo>
                  <a:pt x="1471052" y="460619"/>
                </a:lnTo>
                <a:lnTo>
                  <a:pt x="1484562" y="516421"/>
                </a:lnTo>
                <a:lnTo>
                  <a:pt x="1490948" y="54480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76"/>
          <p:cNvGrpSpPr/>
          <p:nvPr/>
        </p:nvGrpSpPr>
        <p:grpSpPr>
          <a:xfrm>
            <a:off x="636728" y="3701505"/>
            <a:ext cx="1624371" cy="1645706"/>
            <a:chOff x="636728" y="3701505"/>
            <a:chExt cx="1624371" cy="1645706"/>
          </a:xfrm>
        </p:grpSpPr>
        <p:sp>
          <p:nvSpPr>
            <p:cNvPr id="75" name="Freeform 74"/>
            <p:cNvSpPr/>
            <p:nvPr/>
          </p:nvSpPr>
          <p:spPr>
            <a:xfrm>
              <a:off x="937308" y="3701505"/>
              <a:ext cx="1248378" cy="784468"/>
            </a:xfrm>
            <a:custGeom>
              <a:avLst/>
              <a:gdLst/>
              <a:ahLst/>
              <a:cxnLst/>
              <a:rect l="0" t="0" r="0" b="0"/>
              <a:pathLst>
                <a:path w="1248378" h="784468">
                  <a:moveTo>
                    <a:pt x="166166" y="68704"/>
                  </a:moveTo>
                  <a:lnTo>
                    <a:pt x="219280" y="41605"/>
                  </a:lnTo>
                  <a:lnTo>
                    <a:pt x="277569" y="21145"/>
                  </a:lnTo>
                  <a:lnTo>
                    <a:pt x="331811" y="9663"/>
                  </a:lnTo>
                  <a:lnTo>
                    <a:pt x="374634" y="3778"/>
                  </a:lnTo>
                  <a:lnTo>
                    <a:pt x="419457" y="1162"/>
                  </a:lnTo>
                  <a:lnTo>
                    <a:pt x="465169" y="0"/>
                  </a:lnTo>
                  <a:lnTo>
                    <a:pt x="512381" y="588"/>
                  </a:lnTo>
                  <a:lnTo>
                    <a:pt x="562839" y="4534"/>
                  </a:lnTo>
                  <a:lnTo>
                    <a:pt x="614740" y="12920"/>
                  </a:lnTo>
                  <a:lnTo>
                    <a:pt x="667282" y="24015"/>
                  </a:lnTo>
                  <a:lnTo>
                    <a:pt x="720108" y="36316"/>
                  </a:lnTo>
                  <a:lnTo>
                    <a:pt x="773062" y="49151"/>
                  </a:lnTo>
                  <a:lnTo>
                    <a:pt x="824966" y="64435"/>
                  </a:lnTo>
                  <a:lnTo>
                    <a:pt x="873826" y="85965"/>
                  </a:lnTo>
                  <a:lnTo>
                    <a:pt x="921331" y="107325"/>
                  </a:lnTo>
                  <a:lnTo>
                    <a:pt x="968236" y="128976"/>
                  </a:lnTo>
                  <a:lnTo>
                    <a:pt x="1014872" y="153336"/>
                  </a:lnTo>
                  <a:lnTo>
                    <a:pt x="1058443" y="181847"/>
                  </a:lnTo>
                  <a:lnTo>
                    <a:pt x="1114362" y="226022"/>
                  </a:lnTo>
                  <a:lnTo>
                    <a:pt x="1172867" y="285840"/>
                  </a:lnTo>
                  <a:lnTo>
                    <a:pt x="1217951" y="344037"/>
                  </a:lnTo>
                  <a:lnTo>
                    <a:pt x="1239855" y="390259"/>
                  </a:lnTo>
                  <a:lnTo>
                    <a:pt x="1248377" y="446047"/>
                  </a:lnTo>
                  <a:lnTo>
                    <a:pt x="1244779" y="499642"/>
                  </a:lnTo>
                  <a:lnTo>
                    <a:pt x="1231225" y="539526"/>
                  </a:lnTo>
                  <a:lnTo>
                    <a:pt x="1192061" y="592613"/>
                  </a:lnTo>
                  <a:lnTo>
                    <a:pt x="1145353" y="642726"/>
                  </a:lnTo>
                  <a:lnTo>
                    <a:pt x="1096638" y="671697"/>
                  </a:lnTo>
                  <a:lnTo>
                    <a:pt x="1043150" y="697230"/>
                  </a:lnTo>
                  <a:lnTo>
                    <a:pt x="989352" y="722848"/>
                  </a:lnTo>
                  <a:lnTo>
                    <a:pt x="931411" y="744439"/>
                  </a:lnTo>
                  <a:lnTo>
                    <a:pt x="869294" y="761890"/>
                  </a:lnTo>
                  <a:lnTo>
                    <a:pt x="825734" y="769171"/>
                  </a:lnTo>
                  <a:lnTo>
                    <a:pt x="763926" y="774376"/>
                  </a:lnTo>
                  <a:lnTo>
                    <a:pt x="702506" y="781321"/>
                  </a:lnTo>
                  <a:lnTo>
                    <a:pt x="658392" y="783334"/>
                  </a:lnTo>
                  <a:lnTo>
                    <a:pt x="595338" y="784467"/>
                  </a:lnTo>
                  <a:lnTo>
                    <a:pt x="551812" y="781785"/>
                  </a:lnTo>
                  <a:lnTo>
                    <a:pt x="507782" y="776908"/>
                  </a:lnTo>
                  <a:lnTo>
                    <a:pt x="445709" y="766843"/>
                  </a:lnTo>
                  <a:lnTo>
                    <a:pt x="386420" y="750352"/>
                  </a:lnTo>
                  <a:lnTo>
                    <a:pt x="332255" y="731465"/>
                  </a:lnTo>
                  <a:lnTo>
                    <a:pt x="276907" y="710763"/>
                  </a:lnTo>
                  <a:lnTo>
                    <a:pt x="214527" y="674620"/>
                  </a:lnTo>
                  <a:lnTo>
                    <a:pt x="154595" y="635550"/>
                  </a:lnTo>
                  <a:lnTo>
                    <a:pt x="94681" y="585965"/>
                  </a:lnTo>
                  <a:lnTo>
                    <a:pt x="48392" y="540912"/>
                  </a:lnTo>
                  <a:lnTo>
                    <a:pt x="16365" y="489438"/>
                  </a:lnTo>
                  <a:lnTo>
                    <a:pt x="3267" y="446605"/>
                  </a:lnTo>
                  <a:lnTo>
                    <a:pt x="0" y="389701"/>
                  </a:lnTo>
                  <a:lnTo>
                    <a:pt x="8239" y="329183"/>
                  </a:lnTo>
                  <a:lnTo>
                    <a:pt x="20263" y="291047"/>
                  </a:lnTo>
                  <a:lnTo>
                    <a:pt x="40775" y="258746"/>
                  </a:lnTo>
                  <a:lnTo>
                    <a:pt x="99824" y="198116"/>
                  </a:lnTo>
                  <a:lnTo>
                    <a:pt x="155518" y="158252"/>
                  </a:lnTo>
                  <a:lnTo>
                    <a:pt x="203416" y="133677"/>
                  </a:lnTo>
                  <a:lnTo>
                    <a:pt x="257891" y="117675"/>
                  </a:lnTo>
                  <a:lnTo>
                    <a:pt x="321314" y="100653"/>
                  </a:lnTo>
                  <a:lnTo>
                    <a:pt x="366284" y="91009"/>
                  </a:lnTo>
                  <a:lnTo>
                    <a:pt x="413167" y="84144"/>
                  </a:lnTo>
                  <a:lnTo>
                    <a:pt x="463478" y="81093"/>
                  </a:lnTo>
                  <a:lnTo>
                    <a:pt x="518261" y="79737"/>
                  </a:lnTo>
                  <a:lnTo>
                    <a:pt x="575769" y="81345"/>
                  </a:lnTo>
                  <a:lnTo>
                    <a:pt x="634487" y="89428"/>
                  </a:lnTo>
                  <a:lnTo>
                    <a:pt x="696691" y="97442"/>
                  </a:lnTo>
                  <a:lnTo>
                    <a:pt x="728752" y="101126"/>
                  </a:lnTo>
                  <a:lnTo>
                    <a:pt x="762285" y="106898"/>
                  </a:lnTo>
                  <a:lnTo>
                    <a:pt x="796799" y="114062"/>
                  </a:lnTo>
                  <a:lnTo>
                    <a:pt x="831967" y="122155"/>
                  </a:lnTo>
                  <a:lnTo>
                    <a:pt x="865360" y="129760"/>
                  </a:lnTo>
                  <a:lnTo>
                    <a:pt x="897569" y="137041"/>
                  </a:lnTo>
                  <a:lnTo>
                    <a:pt x="956569" y="151025"/>
                  </a:lnTo>
                  <a:lnTo>
                    <a:pt x="1004898" y="164609"/>
                  </a:lnTo>
                  <a:lnTo>
                    <a:pt x="1051519" y="17813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36728" y="4416964"/>
              <a:ext cx="1624371" cy="930247"/>
            </a:xfrm>
            <a:custGeom>
              <a:avLst/>
              <a:gdLst/>
              <a:ahLst/>
              <a:cxnLst/>
              <a:rect l="0" t="0" r="0" b="0"/>
              <a:pathLst>
                <a:path w="1624371" h="930247">
                  <a:moveTo>
                    <a:pt x="556276" y="49590"/>
                  </a:moveTo>
                  <a:lnTo>
                    <a:pt x="617311" y="17865"/>
                  </a:lnTo>
                  <a:lnTo>
                    <a:pt x="669571" y="8445"/>
                  </a:lnTo>
                  <a:lnTo>
                    <a:pt x="732785" y="1548"/>
                  </a:lnTo>
                  <a:lnTo>
                    <a:pt x="787267" y="354"/>
                  </a:lnTo>
                  <a:lnTo>
                    <a:pt x="850692" y="0"/>
                  </a:lnTo>
                  <a:lnTo>
                    <a:pt x="895663" y="5812"/>
                  </a:lnTo>
                  <a:lnTo>
                    <a:pt x="941440" y="14659"/>
                  </a:lnTo>
                  <a:lnTo>
                    <a:pt x="987576" y="22275"/>
                  </a:lnTo>
                  <a:lnTo>
                    <a:pt x="1033872" y="32292"/>
                  </a:lnTo>
                  <a:lnTo>
                    <a:pt x="1080238" y="44113"/>
                  </a:lnTo>
                  <a:lnTo>
                    <a:pt x="1126636" y="56735"/>
                  </a:lnTo>
                  <a:lnTo>
                    <a:pt x="1173048" y="72661"/>
                  </a:lnTo>
                  <a:lnTo>
                    <a:pt x="1219466" y="90792"/>
                  </a:lnTo>
                  <a:lnTo>
                    <a:pt x="1265886" y="109903"/>
                  </a:lnTo>
                  <a:lnTo>
                    <a:pt x="1309361" y="132398"/>
                  </a:lnTo>
                  <a:lnTo>
                    <a:pt x="1368174" y="169919"/>
                  </a:lnTo>
                  <a:lnTo>
                    <a:pt x="1420601" y="209037"/>
                  </a:lnTo>
                  <a:lnTo>
                    <a:pt x="1471137" y="251577"/>
                  </a:lnTo>
                  <a:lnTo>
                    <a:pt x="1532443" y="310182"/>
                  </a:lnTo>
                  <a:lnTo>
                    <a:pt x="1572350" y="364333"/>
                  </a:lnTo>
                  <a:lnTo>
                    <a:pt x="1598997" y="405419"/>
                  </a:lnTo>
                  <a:lnTo>
                    <a:pt x="1619024" y="465307"/>
                  </a:lnTo>
                  <a:lnTo>
                    <a:pt x="1624370" y="494100"/>
                  </a:lnTo>
                  <a:lnTo>
                    <a:pt x="1618796" y="551721"/>
                  </a:lnTo>
                  <a:lnTo>
                    <a:pt x="1601770" y="606251"/>
                  </a:lnTo>
                  <a:lnTo>
                    <a:pt x="1568072" y="655463"/>
                  </a:lnTo>
                  <a:lnTo>
                    <a:pt x="1507132" y="714439"/>
                  </a:lnTo>
                  <a:lnTo>
                    <a:pt x="1452521" y="755556"/>
                  </a:lnTo>
                  <a:lnTo>
                    <a:pt x="1399170" y="784524"/>
                  </a:lnTo>
                  <a:lnTo>
                    <a:pt x="1341361" y="808703"/>
                  </a:lnTo>
                  <a:lnTo>
                    <a:pt x="1281125" y="835272"/>
                  </a:lnTo>
                  <a:lnTo>
                    <a:pt x="1237288" y="850485"/>
                  </a:lnTo>
                  <a:lnTo>
                    <a:pt x="1174391" y="871478"/>
                  </a:lnTo>
                  <a:lnTo>
                    <a:pt x="1127953" y="882051"/>
                  </a:lnTo>
                  <a:lnTo>
                    <a:pt x="1078945" y="891539"/>
                  </a:lnTo>
                  <a:lnTo>
                    <a:pt x="1031373" y="903125"/>
                  </a:lnTo>
                  <a:lnTo>
                    <a:pt x="981492" y="912696"/>
                  </a:lnTo>
                  <a:lnTo>
                    <a:pt x="930953" y="919528"/>
                  </a:lnTo>
                  <a:lnTo>
                    <a:pt x="882701" y="922565"/>
                  </a:lnTo>
                  <a:lnTo>
                    <a:pt x="835465" y="926862"/>
                  </a:lnTo>
                  <a:lnTo>
                    <a:pt x="788680" y="930246"/>
                  </a:lnTo>
                  <a:lnTo>
                    <a:pt x="742097" y="928065"/>
                  </a:lnTo>
                  <a:lnTo>
                    <a:pt x="695602" y="926359"/>
                  </a:lnTo>
                  <a:lnTo>
                    <a:pt x="649147" y="924496"/>
                  </a:lnTo>
                  <a:lnTo>
                    <a:pt x="602710" y="919983"/>
                  </a:lnTo>
                  <a:lnTo>
                    <a:pt x="556281" y="914293"/>
                  </a:lnTo>
                  <a:lnTo>
                    <a:pt x="509856" y="906975"/>
                  </a:lnTo>
                  <a:lnTo>
                    <a:pt x="463431" y="896353"/>
                  </a:lnTo>
                  <a:lnTo>
                    <a:pt x="417008" y="884264"/>
                  </a:lnTo>
                  <a:lnTo>
                    <a:pt x="372795" y="871522"/>
                  </a:lnTo>
                  <a:lnTo>
                    <a:pt x="315728" y="851920"/>
                  </a:lnTo>
                  <a:lnTo>
                    <a:pt x="259520" y="831006"/>
                  </a:lnTo>
                  <a:lnTo>
                    <a:pt x="199797" y="794793"/>
                  </a:lnTo>
                  <a:lnTo>
                    <a:pt x="145425" y="750427"/>
                  </a:lnTo>
                  <a:lnTo>
                    <a:pt x="84720" y="693839"/>
                  </a:lnTo>
                  <a:lnTo>
                    <a:pt x="48147" y="642675"/>
                  </a:lnTo>
                  <a:lnTo>
                    <a:pt x="18039" y="589994"/>
                  </a:lnTo>
                  <a:lnTo>
                    <a:pt x="3249" y="537013"/>
                  </a:lnTo>
                  <a:lnTo>
                    <a:pt x="0" y="478691"/>
                  </a:lnTo>
                  <a:lnTo>
                    <a:pt x="7300" y="421895"/>
                  </a:lnTo>
                  <a:lnTo>
                    <a:pt x="22334" y="365153"/>
                  </a:lnTo>
                  <a:lnTo>
                    <a:pt x="46263" y="311616"/>
                  </a:lnTo>
                  <a:lnTo>
                    <a:pt x="92636" y="248118"/>
                  </a:lnTo>
                  <a:lnTo>
                    <a:pt x="149832" y="190112"/>
                  </a:lnTo>
                  <a:lnTo>
                    <a:pt x="209693" y="149315"/>
                  </a:lnTo>
                  <a:lnTo>
                    <a:pt x="258314" y="122245"/>
                  </a:lnTo>
                  <a:lnTo>
                    <a:pt x="310669" y="100223"/>
                  </a:lnTo>
                  <a:lnTo>
                    <a:pt x="371131" y="79698"/>
                  </a:lnTo>
                  <a:lnTo>
                    <a:pt x="415408" y="67393"/>
                  </a:lnTo>
                  <a:lnTo>
                    <a:pt x="460877" y="58239"/>
                  </a:lnTo>
                  <a:lnTo>
                    <a:pt x="509824" y="50486"/>
                  </a:lnTo>
                  <a:lnTo>
                    <a:pt x="561053" y="43356"/>
                  </a:lnTo>
                  <a:lnTo>
                    <a:pt x="613296" y="36503"/>
                  </a:lnTo>
                  <a:lnTo>
                    <a:pt x="668938" y="32720"/>
                  </a:lnTo>
                  <a:lnTo>
                    <a:pt x="727932" y="32144"/>
                  </a:lnTo>
                  <a:lnTo>
                    <a:pt x="790995" y="35573"/>
                  </a:lnTo>
                  <a:lnTo>
                    <a:pt x="847025" y="37833"/>
                  </a:lnTo>
                  <a:lnTo>
                    <a:pt x="896612" y="39943"/>
                  </a:lnTo>
                  <a:lnTo>
                    <a:pt x="955181" y="46240"/>
                  </a:lnTo>
                  <a:lnTo>
                    <a:pt x="984031" y="4959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Freeform 77"/>
          <p:cNvSpPr/>
          <p:nvPr/>
        </p:nvSpPr>
        <p:spPr>
          <a:xfrm>
            <a:off x="6485958" y="4695660"/>
            <a:ext cx="1167146" cy="824851"/>
          </a:xfrm>
          <a:custGeom>
            <a:avLst/>
            <a:gdLst/>
            <a:ahLst/>
            <a:cxnLst/>
            <a:rect l="0" t="0" r="0" b="0"/>
            <a:pathLst>
              <a:path w="1167146" h="824851">
                <a:moveTo>
                  <a:pt x="188273" y="79275"/>
                </a:moveTo>
                <a:lnTo>
                  <a:pt x="248203" y="53281"/>
                </a:lnTo>
                <a:lnTo>
                  <a:pt x="303012" y="36238"/>
                </a:lnTo>
                <a:lnTo>
                  <a:pt x="359723" y="19598"/>
                </a:lnTo>
                <a:lnTo>
                  <a:pt x="410902" y="11607"/>
                </a:lnTo>
                <a:lnTo>
                  <a:pt x="471528" y="3192"/>
                </a:lnTo>
                <a:lnTo>
                  <a:pt x="520282" y="730"/>
                </a:lnTo>
                <a:lnTo>
                  <a:pt x="569728" y="0"/>
                </a:lnTo>
                <a:lnTo>
                  <a:pt x="620486" y="889"/>
                </a:lnTo>
                <a:lnTo>
                  <a:pt x="675930" y="6556"/>
                </a:lnTo>
                <a:lnTo>
                  <a:pt x="728957" y="10937"/>
                </a:lnTo>
                <a:lnTo>
                  <a:pt x="786178" y="25253"/>
                </a:lnTo>
                <a:lnTo>
                  <a:pt x="844029" y="43496"/>
                </a:lnTo>
                <a:lnTo>
                  <a:pt x="896663" y="62901"/>
                </a:lnTo>
                <a:lnTo>
                  <a:pt x="946154" y="83757"/>
                </a:lnTo>
                <a:lnTo>
                  <a:pt x="1003047" y="119951"/>
                </a:lnTo>
                <a:lnTo>
                  <a:pt x="1056860" y="159032"/>
                </a:lnTo>
                <a:lnTo>
                  <a:pt x="1109571" y="216493"/>
                </a:lnTo>
                <a:lnTo>
                  <a:pt x="1144965" y="275954"/>
                </a:lnTo>
                <a:lnTo>
                  <a:pt x="1162183" y="328174"/>
                </a:lnTo>
                <a:lnTo>
                  <a:pt x="1167145" y="359009"/>
                </a:lnTo>
                <a:lnTo>
                  <a:pt x="1162619" y="420556"/>
                </a:lnTo>
                <a:lnTo>
                  <a:pt x="1146663" y="463354"/>
                </a:lnTo>
                <a:lnTo>
                  <a:pt x="1102607" y="524885"/>
                </a:lnTo>
                <a:lnTo>
                  <a:pt x="1050670" y="587216"/>
                </a:lnTo>
                <a:lnTo>
                  <a:pt x="994790" y="634505"/>
                </a:lnTo>
                <a:lnTo>
                  <a:pt x="946860" y="665647"/>
                </a:lnTo>
                <a:lnTo>
                  <a:pt x="897656" y="695875"/>
                </a:lnTo>
                <a:lnTo>
                  <a:pt x="848077" y="731114"/>
                </a:lnTo>
                <a:lnTo>
                  <a:pt x="793104" y="758994"/>
                </a:lnTo>
                <a:lnTo>
                  <a:pt x="734814" y="781255"/>
                </a:lnTo>
                <a:lnTo>
                  <a:pt x="692402" y="795072"/>
                </a:lnTo>
                <a:lnTo>
                  <a:pt x="648867" y="807477"/>
                </a:lnTo>
                <a:lnTo>
                  <a:pt x="585967" y="819569"/>
                </a:lnTo>
                <a:lnTo>
                  <a:pt x="541507" y="822785"/>
                </a:lnTo>
                <a:lnTo>
                  <a:pt x="495957" y="824215"/>
                </a:lnTo>
                <a:lnTo>
                  <a:pt x="451027" y="824850"/>
                </a:lnTo>
                <a:lnTo>
                  <a:pt x="388447" y="824102"/>
                </a:lnTo>
                <a:lnTo>
                  <a:pt x="329009" y="817372"/>
                </a:lnTo>
                <a:lnTo>
                  <a:pt x="275904" y="807272"/>
                </a:lnTo>
                <a:lnTo>
                  <a:pt x="226274" y="790770"/>
                </a:lnTo>
                <a:lnTo>
                  <a:pt x="169334" y="762442"/>
                </a:lnTo>
                <a:lnTo>
                  <a:pt x="110127" y="715508"/>
                </a:lnTo>
                <a:lnTo>
                  <a:pt x="59142" y="660857"/>
                </a:lnTo>
                <a:lnTo>
                  <a:pt x="33977" y="609424"/>
                </a:lnTo>
                <a:lnTo>
                  <a:pt x="11812" y="556690"/>
                </a:lnTo>
                <a:lnTo>
                  <a:pt x="2984" y="514007"/>
                </a:lnTo>
                <a:lnTo>
                  <a:pt x="0" y="455353"/>
                </a:lnTo>
                <a:lnTo>
                  <a:pt x="8458" y="401192"/>
                </a:lnTo>
                <a:lnTo>
                  <a:pt x="30270" y="347919"/>
                </a:lnTo>
                <a:lnTo>
                  <a:pt x="61147" y="294821"/>
                </a:lnTo>
                <a:lnTo>
                  <a:pt x="93446" y="234921"/>
                </a:lnTo>
                <a:lnTo>
                  <a:pt x="140109" y="182315"/>
                </a:lnTo>
                <a:lnTo>
                  <a:pt x="191900" y="139665"/>
                </a:lnTo>
                <a:lnTo>
                  <a:pt x="252648" y="99309"/>
                </a:lnTo>
                <a:lnTo>
                  <a:pt x="301422" y="70473"/>
                </a:lnTo>
                <a:lnTo>
                  <a:pt x="353085" y="48543"/>
                </a:lnTo>
                <a:lnTo>
                  <a:pt x="416412" y="33449"/>
                </a:lnTo>
                <a:lnTo>
                  <a:pt x="461360" y="21695"/>
                </a:lnTo>
                <a:lnTo>
                  <a:pt x="507127" y="14998"/>
                </a:lnTo>
                <a:lnTo>
                  <a:pt x="555469" y="12022"/>
                </a:lnTo>
                <a:lnTo>
                  <a:pt x="610114" y="10699"/>
                </a:lnTo>
                <a:lnTo>
                  <a:pt x="664612" y="16006"/>
                </a:lnTo>
                <a:lnTo>
                  <a:pt x="719414" y="24628"/>
                </a:lnTo>
                <a:lnTo>
                  <a:pt x="776930" y="32144"/>
                </a:lnTo>
                <a:lnTo>
                  <a:pt x="835651" y="45064"/>
                </a:lnTo>
                <a:lnTo>
                  <a:pt x="891593" y="61859"/>
                </a:lnTo>
                <a:lnTo>
                  <a:pt x="938562" y="80377"/>
                </a:lnTo>
                <a:lnTo>
                  <a:pt x="997009" y="104164"/>
                </a:lnTo>
                <a:lnTo>
                  <a:pt x="1033835" y="119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7211412" y="554091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123326" y="5302167"/>
            <a:ext cx="2869236" cy="845560"/>
          </a:xfrm>
          <a:custGeom>
            <a:avLst/>
            <a:gdLst/>
            <a:ahLst/>
            <a:cxnLst/>
            <a:rect l="0" t="0" r="0" b="0"/>
            <a:pathLst>
              <a:path w="2869236" h="845560">
                <a:moveTo>
                  <a:pt x="2869235" y="159165"/>
                </a:moveTo>
                <a:lnTo>
                  <a:pt x="2850108" y="200703"/>
                </a:lnTo>
                <a:lnTo>
                  <a:pt x="2824519" y="237987"/>
                </a:lnTo>
                <a:lnTo>
                  <a:pt x="2763515" y="294958"/>
                </a:lnTo>
                <a:lnTo>
                  <a:pt x="2724123" y="328256"/>
                </a:lnTo>
                <a:lnTo>
                  <a:pt x="2660692" y="372992"/>
                </a:lnTo>
                <a:lnTo>
                  <a:pt x="2599283" y="409498"/>
                </a:lnTo>
                <a:lnTo>
                  <a:pt x="2544831" y="441303"/>
                </a:lnTo>
                <a:lnTo>
                  <a:pt x="2483091" y="478868"/>
                </a:lnTo>
                <a:lnTo>
                  <a:pt x="2421744" y="511501"/>
                </a:lnTo>
                <a:lnTo>
                  <a:pt x="2366585" y="543924"/>
                </a:lnTo>
                <a:lnTo>
                  <a:pt x="2304903" y="569112"/>
                </a:lnTo>
                <a:lnTo>
                  <a:pt x="2244885" y="600458"/>
                </a:lnTo>
                <a:lnTo>
                  <a:pt x="2192597" y="626765"/>
                </a:lnTo>
                <a:lnTo>
                  <a:pt x="2139693" y="647967"/>
                </a:lnTo>
                <a:lnTo>
                  <a:pt x="2086668" y="670741"/>
                </a:lnTo>
                <a:lnTo>
                  <a:pt x="2030672" y="693580"/>
                </a:lnTo>
                <a:lnTo>
                  <a:pt x="1983008" y="705473"/>
                </a:lnTo>
                <a:lnTo>
                  <a:pt x="1922671" y="724675"/>
                </a:lnTo>
                <a:lnTo>
                  <a:pt x="1860237" y="742919"/>
                </a:lnTo>
                <a:lnTo>
                  <a:pt x="1811170" y="759269"/>
                </a:lnTo>
                <a:lnTo>
                  <a:pt x="1760526" y="771605"/>
                </a:lnTo>
                <a:lnTo>
                  <a:pt x="1705115" y="783366"/>
                </a:lnTo>
                <a:lnTo>
                  <a:pt x="1652098" y="798150"/>
                </a:lnTo>
                <a:lnTo>
                  <a:pt x="1595985" y="804618"/>
                </a:lnTo>
                <a:lnTo>
                  <a:pt x="1543866" y="813043"/>
                </a:lnTo>
                <a:lnTo>
                  <a:pt x="1492316" y="822540"/>
                </a:lnTo>
                <a:lnTo>
                  <a:pt x="1436637" y="831249"/>
                </a:lnTo>
                <a:lnTo>
                  <a:pt x="1384647" y="835426"/>
                </a:lnTo>
                <a:lnTo>
                  <a:pt x="1334241" y="842067"/>
                </a:lnTo>
                <a:lnTo>
                  <a:pt x="1284304" y="844526"/>
                </a:lnTo>
                <a:lnTo>
                  <a:pt x="1234507" y="845255"/>
                </a:lnTo>
                <a:lnTo>
                  <a:pt x="1183646" y="845471"/>
                </a:lnTo>
                <a:lnTo>
                  <a:pt x="1128171" y="845535"/>
                </a:lnTo>
                <a:lnTo>
                  <a:pt x="1076241" y="845554"/>
                </a:lnTo>
                <a:lnTo>
                  <a:pt x="1025852" y="845559"/>
                </a:lnTo>
                <a:lnTo>
                  <a:pt x="974816" y="844456"/>
                </a:lnTo>
                <a:lnTo>
                  <a:pt x="920394" y="838725"/>
                </a:lnTo>
                <a:lnTo>
                  <a:pt x="858328" y="833281"/>
                </a:lnTo>
                <a:lnTo>
                  <a:pt x="809613" y="824975"/>
                </a:lnTo>
                <a:lnTo>
                  <a:pt x="748921" y="812266"/>
                </a:lnTo>
                <a:lnTo>
                  <a:pt x="694358" y="799112"/>
                </a:lnTo>
                <a:lnTo>
                  <a:pt x="641005" y="782922"/>
                </a:lnTo>
                <a:lnTo>
                  <a:pt x="587891" y="764045"/>
                </a:lnTo>
                <a:lnTo>
                  <a:pt x="529434" y="743318"/>
                </a:lnTo>
                <a:lnTo>
                  <a:pt x="472856" y="713665"/>
                </a:lnTo>
                <a:lnTo>
                  <a:pt x="412224" y="682127"/>
                </a:lnTo>
                <a:lnTo>
                  <a:pt x="353559" y="643206"/>
                </a:lnTo>
                <a:lnTo>
                  <a:pt x="295093" y="596862"/>
                </a:lnTo>
                <a:lnTo>
                  <a:pt x="237908" y="550444"/>
                </a:lnTo>
                <a:lnTo>
                  <a:pt x="183393" y="489515"/>
                </a:lnTo>
                <a:lnTo>
                  <a:pt x="136914" y="435859"/>
                </a:lnTo>
                <a:lnTo>
                  <a:pt x="103752" y="379847"/>
                </a:lnTo>
                <a:lnTo>
                  <a:pt x="77224" y="328025"/>
                </a:lnTo>
                <a:lnTo>
                  <a:pt x="47012" y="274793"/>
                </a:lnTo>
                <a:lnTo>
                  <a:pt x="26768" y="218563"/>
                </a:lnTo>
                <a:lnTo>
                  <a:pt x="9372" y="168400"/>
                </a:lnTo>
                <a:lnTo>
                  <a:pt x="0" y="115917"/>
                </a:lnTo>
                <a:lnTo>
                  <a:pt x="2947" y="57594"/>
                </a:lnTo>
                <a:lnTo>
                  <a:pt x="9292" y="11500"/>
                </a:lnTo>
                <a:lnTo>
                  <a:pt x="12030" y="2532"/>
                </a:lnTo>
                <a:lnTo>
                  <a:pt x="1422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 name="Group 88"/>
          <p:cNvGrpSpPr/>
          <p:nvPr/>
        </p:nvGrpSpPr>
        <p:grpSpPr>
          <a:xfrm>
            <a:off x="1352169" y="5133055"/>
            <a:ext cx="4291956" cy="1761769"/>
            <a:chOff x="1352169" y="5133055"/>
            <a:chExt cx="4291956" cy="1761769"/>
          </a:xfrm>
        </p:grpSpPr>
        <p:sp>
          <p:nvSpPr>
            <p:cNvPr id="81" name="Freeform 80"/>
            <p:cNvSpPr/>
            <p:nvPr/>
          </p:nvSpPr>
          <p:spPr>
            <a:xfrm>
              <a:off x="4936958" y="5832703"/>
              <a:ext cx="304795" cy="305926"/>
            </a:xfrm>
            <a:custGeom>
              <a:avLst/>
              <a:gdLst/>
              <a:ahLst/>
              <a:cxnLst/>
              <a:rect l="0" t="0" r="0" b="0"/>
              <a:pathLst>
                <a:path w="304795" h="305926">
                  <a:moveTo>
                    <a:pt x="26256" y="26540"/>
                  </a:moveTo>
                  <a:lnTo>
                    <a:pt x="52292" y="11761"/>
                  </a:lnTo>
                  <a:lnTo>
                    <a:pt x="105413" y="0"/>
                  </a:lnTo>
                  <a:lnTo>
                    <a:pt x="151398" y="623"/>
                  </a:lnTo>
                  <a:lnTo>
                    <a:pt x="210508" y="10736"/>
                  </a:lnTo>
                  <a:lnTo>
                    <a:pt x="248979" y="30700"/>
                  </a:lnTo>
                  <a:lnTo>
                    <a:pt x="266355" y="54179"/>
                  </a:lnTo>
                  <a:lnTo>
                    <a:pt x="272536" y="68178"/>
                  </a:lnTo>
                  <a:lnTo>
                    <a:pt x="274446" y="80826"/>
                  </a:lnTo>
                  <a:lnTo>
                    <a:pt x="270673" y="103722"/>
                  </a:lnTo>
                  <a:lnTo>
                    <a:pt x="256121" y="135254"/>
                  </a:lnTo>
                  <a:lnTo>
                    <a:pt x="204536" y="195590"/>
                  </a:lnTo>
                  <a:lnTo>
                    <a:pt x="152526" y="245383"/>
                  </a:lnTo>
                  <a:lnTo>
                    <a:pt x="101919" y="279899"/>
                  </a:lnTo>
                  <a:lnTo>
                    <a:pt x="57271" y="301179"/>
                  </a:lnTo>
                  <a:lnTo>
                    <a:pt x="28251" y="305925"/>
                  </a:lnTo>
                  <a:lnTo>
                    <a:pt x="14322" y="305642"/>
                  </a:lnTo>
                  <a:lnTo>
                    <a:pt x="6141" y="302138"/>
                  </a:lnTo>
                  <a:lnTo>
                    <a:pt x="1793" y="296486"/>
                  </a:lnTo>
                  <a:lnTo>
                    <a:pt x="0" y="289402"/>
                  </a:lnTo>
                  <a:lnTo>
                    <a:pt x="3902" y="269742"/>
                  </a:lnTo>
                  <a:lnTo>
                    <a:pt x="18527" y="239710"/>
                  </a:lnTo>
                  <a:lnTo>
                    <a:pt x="42755" y="213865"/>
                  </a:lnTo>
                  <a:lnTo>
                    <a:pt x="90553" y="180705"/>
                  </a:lnTo>
                  <a:lnTo>
                    <a:pt x="134714" y="170223"/>
                  </a:lnTo>
                  <a:lnTo>
                    <a:pt x="172238" y="172398"/>
                  </a:lnTo>
                  <a:lnTo>
                    <a:pt x="232659" y="196956"/>
                  </a:lnTo>
                  <a:lnTo>
                    <a:pt x="288731" y="229663"/>
                  </a:lnTo>
                  <a:lnTo>
                    <a:pt x="304794" y="23544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281542" y="5788328"/>
              <a:ext cx="362583" cy="275330"/>
            </a:xfrm>
            <a:custGeom>
              <a:avLst/>
              <a:gdLst/>
              <a:ahLst/>
              <a:cxnLst/>
              <a:rect l="0" t="0" r="0" b="0"/>
              <a:pathLst>
                <a:path w="362583" h="275330">
                  <a:moveTo>
                    <a:pt x="99478" y="70915"/>
                  </a:moveTo>
                  <a:lnTo>
                    <a:pt x="83635" y="76196"/>
                  </a:lnTo>
                  <a:lnTo>
                    <a:pt x="72909" y="87631"/>
                  </a:lnTo>
                  <a:lnTo>
                    <a:pt x="57018" y="121991"/>
                  </a:lnTo>
                  <a:lnTo>
                    <a:pt x="51896" y="156174"/>
                  </a:lnTo>
                  <a:lnTo>
                    <a:pt x="55659" y="194304"/>
                  </a:lnTo>
                  <a:lnTo>
                    <a:pt x="69055" y="233602"/>
                  </a:lnTo>
                  <a:lnTo>
                    <a:pt x="89641" y="254119"/>
                  </a:lnTo>
                  <a:lnTo>
                    <a:pt x="117213" y="268396"/>
                  </a:lnTo>
                  <a:lnTo>
                    <a:pt x="164911" y="275329"/>
                  </a:lnTo>
                  <a:lnTo>
                    <a:pt x="216133" y="269768"/>
                  </a:lnTo>
                  <a:lnTo>
                    <a:pt x="278445" y="236120"/>
                  </a:lnTo>
                  <a:lnTo>
                    <a:pt x="307249" y="215535"/>
                  </a:lnTo>
                  <a:lnTo>
                    <a:pt x="349552" y="159226"/>
                  </a:lnTo>
                  <a:lnTo>
                    <a:pt x="362582" y="112678"/>
                  </a:lnTo>
                  <a:lnTo>
                    <a:pt x="361162" y="74447"/>
                  </a:lnTo>
                  <a:lnTo>
                    <a:pt x="350629" y="52589"/>
                  </a:lnTo>
                  <a:lnTo>
                    <a:pt x="343179" y="42118"/>
                  </a:lnTo>
                  <a:lnTo>
                    <a:pt x="306287" y="16819"/>
                  </a:lnTo>
                  <a:lnTo>
                    <a:pt x="265636" y="604"/>
                  </a:lnTo>
                  <a:lnTo>
                    <a:pt x="211186" y="0"/>
                  </a:lnTo>
                  <a:lnTo>
                    <a:pt x="151305" y="3975"/>
                  </a:lnTo>
                  <a:lnTo>
                    <a:pt x="91294" y="20357"/>
                  </a:lnTo>
                  <a:lnTo>
                    <a:pt x="36373" y="36939"/>
                  </a:lnTo>
                  <a:lnTo>
                    <a:pt x="0" y="5101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352169" y="5133055"/>
              <a:ext cx="2616267" cy="751228"/>
            </a:xfrm>
            <a:custGeom>
              <a:avLst/>
              <a:gdLst/>
              <a:ahLst/>
              <a:cxnLst/>
              <a:rect l="0" t="0" r="0" b="0"/>
              <a:pathLst>
                <a:path w="2616267" h="751228">
                  <a:moveTo>
                    <a:pt x="2616266" y="0"/>
                  </a:moveTo>
                  <a:lnTo>
                    <a:pt x="2602420" y="60665"/>
                  </a:lnTo>
                  <a:lnTo>
                    <a:pt x="2581682" y="114490"/>
                  </a:lnTo>
                  <a:lnTo>
                    <a:pt x="2553350" y="164095"/>
                  </a:lnTo>
                  <a:lnTo>
                    <a:pt x="2525779" y="201522"/>
                  </a:lnTo>
                  <a:lnTo>
                    <a:pt x="2470892" y="263459"/>
                  </a:lnTo>
                  <a:lnTo>
                    <a:pt x="2425340" y="318752"/>
                  </a:lnTo>
                  <a:lnTo>
                    <a:pt x="2367403" y="369488"/>
                  </a:lnTo>
                  <a:lnTo>
                    <a:pt x="2309937" y="417994"/>
                  </a:lnTo>
                  <a:lnTo>
                    <a:pt x="2272755" y="444758"/>
                  </a:lnTo>
                  <a:lnTo>
                    <a:pt x="2215960" y="478887"/>
                  </a:lnTo>
                  <a:lnTo>
                    <a:pt x="2154224" y="516454"/>
                  </a:lnTo>
                  <a:lnTo>
                    <a:pt x="2105279" y="539268"/>
                  </a:lnTo>
                  <a:lnTo>
                    <a:pt x="2055776" y="560028"/>
                  </a:lnTo>
                  <a:lnTo>
                    <a:pt x="2006106" y="581285"/>
                  </a:lnTo>
                  <a:lnTo>
                    <a:pt x="1955283" y="605882"/>
                  </a:lnTo>
                  <a:lnTo>
                    <a:pt x="1898713" y="622258"/>
                  </a:lnTo>
                  <a:lnTo>
                    <a:pt x="1839950" y="640620"/>
                  </a:lnTo>
                  <a:lnTo>
                    <a:pt x="1779432" y="658956"/>
                  </a:lnTo>
                  <a:lnTo>
                    <a:pt x="1735529" y="667937"/>
                  </a:lnTo>
                  <a:lnTo>
                    <a:pt x="1672594" y="684489"/>
                  </a:lnTo>
                  <a:lnTo>
                    <a:pt x="1611945" y="698113"/>
                  </a:lnTo>
                  <a:lnTo>
                    <a:pt x="1551974" y="709150"/>
                  </a:lnTo>
                  <a:lnTo>
                    <a:pt x="1509168" y="716036"/>
                  </a:lnTo>
                  <a:lnTo>
                    <a:pt x="1465458" y="722781"/>
                  </a:lnTo>
                  <a:lnTo>
                    <a:pt x="1403566" y="731688"/>
                  </a:lnTo>
                  <a:lnTo>
                    <a:pt x="1342120" y="735923"/>
                  </a:lnTo>
                  <a:lnTo>
                    <a:pt x="1298000" y="740831"/>
                  </a:lnTo>
                  <a:lnTo>
                    <a:pt x="1234943" y="744527"/>
                  </a:lnTo>
                  <a:lnTo>
                    <a:pt x="1174258" y="745622"/>
                  </a:lnTo>
                  <a:lnTo>
                    <a:pt x="1114276" y="751227"/>
                  </a:lnTo>
                  <a:lnTo>
                    <a:pt x="1054501" y="749327"/>
                  </a:lnTo>
                  <a:lnTo>
                    <a:pt x="1000070" y="747044"/>
                  </a:lnTo>
                  <a:lnTo>
                    <a:pt x="943659" y="746368"/>
                  </a:lnTo>
                  <a:lnTo>
                    <a:pt x="890225" y="746168"/>
                  </a:lnTo>
                  <a:lnTo>
                    <a:pt x="834110" y="740828"/>
                  </a:lnTo>
                  <a:lnTo>
                    <a:pt x="780762" y="737526"/>
                  </a:lnTo>
                  <a:lnTo>
                    <a:pt x="729954" y="731267"/>
                  </a:lnTo>
                  <a:lnTo>
                    <a:pt x="674617" y="722412"/>
                  </a:lnTo>
                  <a:lnTo>
                    <a:pt x="611283" y="708412"/>
                  </a:lnTo>
                  <a:lnTo>
                    <a:pt x="549648" y="688453"/>
                  </a:lnTo>
                  <a:lnTo>
                    <a:pt x="494571" y="673539"/>
                  </a:lnTo>
                  <a:lnTo>
                    <a:pt x="441116" y="653113"/>
                  </a:lnTo>
                  <a:lnTo>
                    <a:pt x="387983" y="634341"/>
                  </a:lnTo>
                  <a:lnTo>
                    <a:pt x="334912" y="609673"/>
                  </a:lnTo>
                  <a:lnTo>
                    <a:pt x="276464" y="576911"/>
                  </a:lnTo>
                  <a:lnTo>
                    <a:pt x="219888" y="544909"/>
                  </a:lnTo>
                  <a:lnTo>
                    <a:pt x="179265" y="522209"/>
                  </a:lnTo>
                  <a:lnTo>
                    <a:pt x="116453" y="464422"/>
                  </a:lnTo>
                  <a:lnTo>
                    <a:pt x="57737" y="405901"/>
                  </a:lnTo>
                  <a:lnTo>
                    <a:pt x="28557" y="367681"/>
                  </a:lnTo>
                  <a:lnTo>
                    <a:pt x="14847" y="341426"/>
                  </a:lnTo>
                  <a:lnTo>
                    <a:pt x="0" y="32827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714877" y="5921132"/>
              <a:ext cx="407998" cy="375814"/>
            </a:xfrm>
            <a:custGeom>
              <a:avLst/>
              <a:gdLst/>
              <a:ahLst/>
              <a:cxnLst/>
              <a:rect l="0" t="0" r="0" b="0"/>
              <a:pathLst>
                <a:path w="407998" h="375814">
                  <a:moveTo>
                    <a:pt x="407997" y="27641"/>
                  </a:moveTo>
                  <a:lnTo>
                    <a:pt x="391008" y="12862"/>
                  </a:lnTo>
                  <a:lnTo>
                    <a:pt x="375024" y="5230"/>
                  </a:lnTo>
                  <a:lnTo>
                    <a:pt x="342102" y="0"/>
                  </a:lnTo>
                  <a:lnTo>
                    <a:pt x="288503" y="3731"/>
                  </a:lnTo>
                  <a:lnTo>
                    <a:pt x="242884" y="8909"/>
                  </a:lnTo>
                  <a:lnTo>
                    <a:pt x="182225" y="20985"/>
                  </a:lnTo>
                  <a:lnTo>
                    <a:pt x="126741" y="39590"/>
                  </a:lnTo>
                  <a:lnTo>
                    <a:pt x="70724" y="57311"/>
                  </a:lnTo>
                  <a:lnTo>
                    <a:pt x="30169" y="75995"/>
                  </a:lnTo>
                  <a:lnTo>
                    <a:pt x="5474" y="99812"/>
                  </a:lnTo>
                  <a:lnTo>
                    <a:pt x="1485" y="108914"/>
                  </a:lnTo>
                  <a:lnTo>
                    <a:pt x="0" y="127870"/>
                  </a:lnTo>
                  <a:lnTo>
                    <a:pt x="4467" y="134251"/>
                  </a:lnTo>
                  <a:lnTo>
                    <a:pt x="11866" y="138506"/>
                  </a:lnTo>
                  <a:lnTo>
                    <a:pt x="49299" y="144493"/>
                  </a:lnTo>
                  <a:lnTo>
                    <a:pt x="102392" y="143320"/>
                  </a:lnTo>
                  <a:lnTo>
                    <a:pt x="154230" y="135972"/>
                  </a:lnTo>
                  <a:lnTo>
                    <a:pt x="217011" y="119237"/>
                  </a:lnTo>
                  <a:lnTo>
                    <a:pt x="278502" y="91553"/>
                  </a:lnTo>
                  <a:lnTo>
                    <a:pt x="307362" y="79860"/>
                  </a:lnTo>
                  <a:lnTo>
                    <a:pt x="349686" y="50305"/>
                  </a:lnTo>
                  <a:lnTo>
                    <a:pt x="355859" y="50488"/>
                  </a:lnTo>
                  <a:lnTo>
                    <a:pt x="359975" y="55030"/>
                  </a:lnTo>
                  <a:lnTo>
                    <a:pt x="362718" y="62480"/>
                  </a:lnTo>
                  <a:lnTo>
                    <a:pt x="360285" y="115251"/>
                  </a:lnTo>
                  <a:lnTo>
                    <a:pt x="357753" y="165973"/>
                  </a:lnTo>
                  <a:lnTo>
                    <a:pt x="350503" y="223341"/>
                  </a:lnTo>
                  <a:lnTo>
                    <a:pt x="343462" y="281710"/>
                  </a:lnTo>
                  <a:lnTo>
                    <a:pt x="332533" y="337739"/>
                  </a:lnTo>
                  <a:lnTo>
                    <a:pt x="328414" y="37581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913415" y="5889086"/>
              <a:ext cx="49500" cy="328278"/>
            </a:xfrm>
            <a:custGeom>
              <a:avLst/>
              <a:gdLst/>
              <a:ahLst/>
              <a:cxnLst/>
              <a:rect l="0" t="0" r="0" b="0"/>
              <a:pathLst>
                <a:path w="49500" h="328278">
                  <a:moveTo>
                    <a:pt x="5281" y="0"/>
                  </a:moveTo>
                  <a:lnTo>
                    <a:pt x="0" y="15843"/>
                  </a:lnTo>
                  <a:lnTo>
                    <a:pt x="4197" y="66787"/>
                  </a:lnTo>
                  <a:lnTo>
                    <a:pt x="15670" y="127122"/>
                  </a:lnTo>
                  <a:lnTo>
                    <a:pt x="28580" y="187223"/>
                  </a:lnTo>
                  <a:lnTo>
                    <a:pt x="41774" y="244371"/>
                  </a:lnTo>
                  <a:lnTo>
                    <a:pt x="49499" y="283766"/>
                  </a:lnTo>
                  <a:lnTo>
                    <a:pt x="45072" y="32827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679949" y="5968669"/>
              <a:ext cx="437704" cy="49739"/>
            </a:xfrm>
            <a:custGeom>
              <a:avLst/>
              <a:gdLst/>
              <a:ahLst/>
              <a:cxnLst/>
              <a:rect l="0" t="0" r="0" b="0"/>
              <a:pathLst>
                <a:path w="437704" h="49739">
                  <a:moveTo>
                    <a:pt x="0" y="49738"/>
                  </a:moveTo>
                  <a:lnTo>
                    <a:pt x="57054" y="46791"/>
                  </a:lnTo>
                  <a:lnTo>
                    <a:pt x="120205" y="35893"/>
                  </a:lnTo>
                  <a:lnTo>
                    <a:pt x="175254" y="24201"/>
                  </a:lnTo>
                  <a:lnTo>
                    <a:pt x="231650" y="17798"/>
                  </a:lnTo>
                  <a:lnTo>
                    <a:pt x="290400" y="11499"/>
                  </a:lnTo>
                  <a:lnTo>
                    <a:pt x="344580" y="3417"/>
                  </a:lnTo>
                  <a:lnTo>
                    <a:pt x="397857" y="675"/>
                  </a:lnTo>
                  <a:lnTo>
                    <a:pt x="43770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471046" y="6498925"/>
              <a:ext cx="427756" cy="395899"/>
            </a:xfrm>
            <a:custGeom>
              <a:avLst/>
              <a:gdLst/>
              <a:ahLst/>
              <a:cxnLst/>
              <a:rect l="0" t="0" r="0" b="0"/>
              <a:pathLst>
                <a:path w="427756" h="395899">
                  <a:moveTo>
                    <a:pt x="0" y="96454"/>
                  </a:moveTo>
                  <a:lnTo>
                    <a:pt x="16989" y="73734"/>
                  </a:lnTo>
                  <a:lnTo>
                    <a:pt x="63416" y="34599"/>
                  </a:lnTo>
                  <a:lnTo>
                    <a:pt x="120806" y="10631"/>
                  </a:lnTo>
                  <a:lnTo>
                    <a:pt x="175945" y="0"/>
                  </a:lnTo>
                  <a:lnTo>
                    <a:pt x="224928" y="819"/>
                  </a:lnTo>
                  <a:lnTo>
                    <a:pt x="286666" y="14062"/>
                  </a:lnTo>
                  <a:lnTo>
                    <a:pt x="307573" y="20412"/>
                  </a:lnTo>
                  <a:lnTo>
                    <a:pt x="324970" y="32814"/>
                  </a:lnTo>
                  <a:lnTo>
                    <a:pt x="340071" y="51590"/>
                  </a:lnTo>
                  <a:lnTo>
                    <a:pt x="354151" y="78356"/>
                  </a:lnTo>
                  <a:lnTo>
                    <a:pt x="358935" y="111622"/>
                  </a:lnTo>
                  <a:lnTo>
                    <a:pt x="355414" y="161740"/>
                  </a:lnTo>
                  <a:lnTo>
                    <a:pt x="348075" y="190683"/>
                  </a:lnTo>
                  <a:lnTo>
                    <a:pt x="312339" y="253399"/>
                  </a:lnTo>
                  <a:lnTo>
                    <a:pt x="259928" y="312938"/>
                  </a:lnTo>
                  <a:lnTo>
                    <a:pt x="199069" y="363962"/>
                  </a:lnTo>
                  <a:lnTo>
                    <a:pt x="148625" y="391358"/>
                  </a:lnTo>
                  <a:lnTo>
                    <a:pt x="120584" y="395898"/>
                  </a:lnTo>
                  <a:lnTo>
                    <a:pt x="106917" y="395560"/>
                  </a:lnTo>
                  <a:lnTo>
                    <a:pt x="85836" y="386344"/>
                  </a:lnTo>
                  <a:lnTo>
                    <a:pt x="77120" y="379244"/>
                  </a:lnTo>
                  <a:lnTo>
                    <a:pt x="64487" y="359565"/>
                  </a:lnTo>
                  <a:lnTo>
                    <a:pt x="59571" y="348128"/>
                  </a:lnTo>
                  <a:lnTo>
                    <a:pt x="57933" y="305626"/>
                  </a:lnTo>
                  <a:lnTo>
                    <a:pt x="64448" y="263313"/>
                  </a:lnTo>
                  <a:lnTo>
                    <a:pt x="76172" y="239142"/>
                  </a:lnTo>
                  <a:lnTo>
                    <a:pt x="92435" y="219557"/>
                  </a:lnTo>
                  <a:lnTo>
                    <a:pt x="110717" y="207169"/>
                  </a:lnTo>
                  <a:lnTo>
                    <a:pt x="144933" y="199261"/>
                  </a:lnTo>
                  <a:lnTo>
                    <a:pt x="201339" y="207191"/>
                  </a:lnTo>
                  <a:lnTo>
                    <a:pt x="236506" y="219163"/>
                  </a:lnTo>
                  <a:lnTo>
                    <a:pt x="293938" y="243014"/>
                  </a:lnTo>
                  <a:lnTo>
                    <a:pt x="353261" y="269012"/>
                  </a:lnTo>
                  <a:lnTo>
                    <a:pt x="401659" y="292488"/>
                  </a:lnTo>
                  <a:lnTo>
                    <a:pt x="427755" y="30535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883019" y="6432517"/>
              <a:ext cx="324164" cy="451348"/>
            </a:xfrm>
            <a:custGeom>
              <a:avLst/>
              <a:gdLst/>
              <a:ahLst/>
              <a:cxnLst/>
              <a:rect l="0" t="0" r="0" b="0"/>
              <a:pathLst>
                <a:path w="324164" h="451348">
                  <a:moveTo>
                    <a:pt x="324163" y="23593"/>
                  </a:moveTo>
                  <a:lnTo>
                    <a:pt x="313601" y="13031"/>
                  </a:lnTo>
                  <a:lnTo>
                    <a:pt x="285909" y="1182"/>
                  </a:lnTo>
                  <a:lnTo>
                    <a:pt x="265160" y="0"/>
                  </a:lnTo>
                  <a:lnTo>
                    <a:pt x="224820" y="8248"/>
                  </a:lnTo>
                  <a:lnTo>
                    <a:pt x="167090" y="34576"/>
                  </a:lnTo>
                  <a:lnTo>
                    <a:pt x="108699" y="74778"/>
                  </a:lnTo>
                  <a:lnTo>
                    <a:pt x="47028" y="126309"/>
                  </a:lnTo>
                  <a:lnTo>
                    <a:pt x="9771" y="173236"/>
                  </a:lnTo>
                  <a:lnTo>
                    <a:pt x="2057" y="195842"/>
                  </a:lnTo>
                  <a:lnTo>
                    <a:pt x="0" y="208060"/>
                  </a:lnTo>
                  <a:lnTo>
                    <a:pt x="3610" y="227531"/>
                  </a:lnTo>
                  <a:lnTo>
                    <a:pt x="7667" y="235818"/>
                  </a:lnTo>
                  <a:lnTo>
                    <a:pt x="14793" y="241342"/>
                  </a:lnTo>
                  <a:lnTo>
                    <a:pt x="34501" y="247481"/>
                  </a:lnTo>
                  <a:lnTo>
                    <a:pt x="75734" y="245655"/>
                  </a:lnTo>
                  <a:lnTo>
                    <a:pt x="133880" y="224172"/>
                  </a:lnTo>
                  <a:lnTo>
                    <a:pt x="161673" y="210134"/>
                  </a:lnTo>
                  <a:lnTo>
                    <a:pt x="219791" y="166033"/>
                  </a:lnTo>
                  <a:lnTo>
                    <a:pt x="281373" y="119747"/>
                  </a:lnTo>
                  <a:lnTo>
                    <a:pt x="298145" y="106487"/>
                  </a:lnTo>
                  <a:lnTo>
                    <a:pt x="302396" y="106489"/>
                  </a:lnTo>
                  <a:lnTo>
                    <a:pt x="304125" y="110911"/>
                  </a:lnTo>
                  <a:lnTo>
                    <a:pt x="296307" y="170922"/>
                  </a:lnTo>
                  <a:lnTo>
                    <a:pt x="286189" y="222726"/>
                  </a:lnTo>
                  <a:lnTo>
                    <a:pt x="266473" y="280961"/>
                  </a:lnTo>
                  <a:lnTo>
                    <a:pt x="256888" y="335038"/>
                  </a:lnTo>
                  <a:lnTo>
                    <a:pt x="248158" y="389400"/>
                  </a:lnTo>
                  <a:lnTo>
                    <a:pt x="244581" y="45134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7306848" y="5115925"/>
            <a:ext cx="2769526" cy="1180048"/>
            <a:chOff x="7306848" y="5115925"/>
            <a:chExt cx="2769526" cy="1180048"/>
          </a:xfrm>
        </p:grpSpPr>
        <p:sp>
          <p:nvSpPr>
            <p:cNvPr id="90" name="Freeform 89"/>
            <p:cNvSpPr/>
            <p:nvPr/>
          </p:nvSpPr>
          <p:spPr>
            <a:xfrm>
              <a:off x="7306848" y="5781363"/>
              <a:ext cx="328670" cy="330601"/>
            </a:xfrm>
            <a:custGeom>
              <a:avLst/>
              <a:gdLst/>
              <a:ahLst/>
              <a:cxnLst/>
              <a:rect l="0" t="0" r="0" b="0"/>
              <a:pathLst>
                <a:path w="328670" h="330601">
                  <a:moveTo>
                    <a:pt x="43833" y="48037"/>
                  </a:moveTo>
                  <a:lnTo>
                    <a:pt x="49114" y="26913"/>
                  </a:lnTo>
                  <a:lnTo>
                    <a:pt x="55090" y="19585"/>
                  </a:lnTo>
                  <a:lnTo>
                    <a:pt x="73521" y="8496"/>
                  </a:lnTo>
                  <a:lnTo>
                    <a:pt x="130425" y="312"/>
                  </a:lnTo>
                  <a:lnTo>
                    <a:pt x="184073" y="0"/>
                  </a:lnTo>
                  <a:lnTo>
                    <a:pt x="246378" y="9237"/>
                  </a:lnTo>
                  <a:lnTo>
                    <a:pt x="296552" y="26986"/>
                  </a:lnTo>
                  <a:lnTo>
                    <a:pt x="306264" y="36214"/>
                  </a:lnTo>
                  <a:lnTo>
                    <a:pt x="320002" y="61204"/>
                  </a:lnTo>
                  <a:lnTo>
                    <a:pt x="328669" y="101063"/>
                  </a:lnTo>
                  <a:lnTo>
                    <a:pt x="321854" y="130554"/>
                  </a:lnTo>
                  <a:lnTo>
                    <a:pt x="295741" y="183955"/>
                  </a:lnTo>
                  <a:lnTo>
                    <a:pt x="270636" y="210875"/>
                  </a:lnTo>
                  <a:lnTo>
                    <a:pt x="214756" y="249550"/>
                  </a:lnTo>
                  <a:lnTo>
                    <a:pt x="162340" y="288020"/>
                  </a:lnTo>
                  <a:lnTo>
                    <a:pt x="104933" y="309285"/>
                  </a:lnTo>
                  <a:lnTo>
                    <a:pt x="43957" y="329828"/>
                  </a:lnTo>
                  <a:lnTo>
                    <a:pt x="23992" y="330600"/>
                  </a:lnTo>
                  <a:lnTo>
                    <a:pt x="14026" y="329258"/>
                  </a:lnTo>
                  <a:lnTo>
                    <a:pt x="7382" y="323942"/>
                  </a:lnTo>
                  <a:lnTo>
                    <a:pt x="0" y="306246"/>
                  </a:lnTo>
                  <a:lnTo>
                    <a:pt x="2614" y="286591"/>
                  </a:lnTo>
                  <a:lnTo>
                    <a:pt x="16514" y="259830"/>
                  </a:lnTo>
                  <a:lnTo>
                    <a:pt x="29480" y="246066"/>
                  </a:lnTo>
                  <a:lnTo>
                    <a:pt x="56528" y="232103"/>
                  </a:lnTo>
                  <a:lnTo>
                    <a:pt x="92052" y="223176"/>
                  </a:lnTo>
                  <a:lnTo>
                    <a:pt x="130579" y="227654"/>
                  </a:lnTo>
                  <a:lnTo>
                    <a:pt x="191155" y="254571"/>
                  </a:lnTo>
                  <a:lnTo>
                    <a:pt x="250412" y="283961"/>
                  </a:lnTo>
                  <a:lnTo>
                    <a:pt x="302475" y="29673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632709" y="5740853"/>
              <a:ext cx="292802" cy="318764"/>
            </a:xfrm>
            <a:custGeom>
              <a:avLst/>
              <a:gdLst/>
              <a:ahLst/>
              <a:cxnLst/>
              <a:rect l="0" t="0" r="0" b="0"/>
              <a:pathLst>
                <a:path w="292802" h="318764">
                  <a:moveTo>
                    <a:pt x="66144" y="58703"/>
                  </a:moveTo>
                  <a:lnTo>
                    <a:pt x="33314" y="93744"/>
                  </a:lnTo>
                  <a:lnTo>
                    <a:pt x="8289" y="144251"/>
                  </a:lnTo>
                  <a:lnTo>
                    <a:pt x="0" y="187458"/>
                  </a:lnTo>
                  <a:lnTo>
                    <a:pt x="2825" y="235262"/>
                  </a:lnTo>
                  <a:lnTo>
                    <a:pt x="15943" y="279147"/>
                  </a:lnTo>
                  <a:lnTo>
                    <a:pt x="30569" y="297789"/>
                  </a:lnTo>
                  <a:lnTo>
                    <a:pt x="49228" y="309759"/>
                  </a:lnTo>
                  <a:lnTo>
                    <a:pt x="72258" y="318763"/>
                  </a:lnTo>
                  <a:lnTo>
                    <a:pt x="100179" y="317607"/>
                  </a:lnTo>
                  <a:lnTo>
                    <a:pt x="146968" y="301580"/>
                  </a:lnTo>
                  <a:lnTo>
                    <a:pt x="204962" y="264835"/>
                  </a:lnTo>
                  <a:lnTo>
                    <a:pt x="261637" y="202692"/>
                  </a:lnTo>
                  <a:lnTo>
                    <a:pt x="284102" y="157493"/>
                  </a:lnTo>
                  <a:lnTo>
                    <a:pt x="290125" y="135769"/>
                  </a:lnTo>
                  <a:lnTo>
                    <a:pt x="292801" y="107692"/>
                  </a:lnTo>
                  <a:lnTo>
                    <a:pt x="285149" y="79739"/>
                  </a:lnTo>
                  <a:lnTo>
                    <a:pt x="262197" y="42093"/>
                  </a:lnTo>
                  <a:lnTo>
                    <a:pt x="243914" y="22583"/>
                  </a:lnTo>
                  <a:lnTo>
                    <a:pt x="224735" y="10227"/>
                  </a:lnTo>
                  <a:lnTo>
                    <a:pt x="184733" y="2338"/>
                  </a:lnTo>
                  <a:lnTo>
                    <a:pt x="132598" y="0"/>
                  </a:lnTo>
                  <a:lnTo>
                    <a:pt x="77187" y="7020"/>
                  </a:lnTo>
                  <a:lnTo>
                    <a:pt x="66144" y="896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7997286" y="5899034"/>
              <a:ext cx="238748" cy="29844"/>
            </a:xfrm>
            <a:custGeom>
              <a:avLst/>
              <a:gdLst/>
              <a:ahLst/>
              <a:cxnLst/>
              <a:rect l="0" t="0" r="0" b="0"/>
              <a:pathLst>
                <a:path w="238748" h="29844">
                  <a:moveTo>
                    <a:pt x="0" y="29843"/>
                  </a:moveTo>
                  <a:lnTo>
                    <a:pt x="49179" y="29843"/>
                  </a:lnTo>
                  <a:lnTo>
                    <a:pt x="105385" y="24562"/>
                  </a:lnTo>
                  <a:lnTo>
                    <a:pt x="163197" y="12876"/>
                  </a:lnTo>
                  <a:lnTo>
                    <a:pt x="212442" y="2871"/>
                  </a:lnTo>
                  <a:lnTo>
                    <a:pt x="23874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8337648" y="5630444"/>
              <a:ext cx="186871" cy="507338"/>
            </a:xfrm>
            <a:custGeom>
              <a:avLst/>
              <a:gdLst/>
              <a:ahLst/>
              <a:cxnLst/>
              <a:rect l="0" t="0" r="0" b="0"/>
              <a:pathLst>
                <a:path w="186871" h="507338">
                  <a:moveTo>
                    <a:pt x="186870" y="0"/>
                  </a:moveTo>
                  <a:lnTo>
                    <a:pt x="131537" y="60614"/>
                  </a:lnTo>
                  <a:lnTo>
                    <a:pt x="84138" y="119244"/>
                  </a:lnTo>
                  <a:lnTo>
                    <a:pt x="37658" y="179732"/>
                  </a:lnTo>
                  <a:lnTo>
                    <a:pt x="20707" y="212050"/>
                  </a:lnTo>
                  <a:lnTo>
                    <a:pt x="5077" y="273141"/>
                  </a:lnTo>
                  <a:lnTo>
                    <a:pt x="0" y="329626"/>
                  </a:lnTo>
                  <a:lnTo>
                    <a:pt x="3777" y="383082"/>
                  </a:lnTo>
                  <a:lnTo>
                    <a:pt x="16061" y="433668"/>
                  </a:lnTo>
                  <a:lnTo>
                    <a:pt x="51351" y="485895"/>
                  </a:lnTo>
                  <a:lnTo>
                    <a:pt x="77445" y="50733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8534467" y="5948773"/>
              <a:ext cx="238747" cy="9949"/>
            </a:xfrm>
            <a:custGeom>
              <a:avLst/>
              <a:gdLst/>
              <a:ahLst/>
              <a:cxnLst/>
              <a:rect l="0" t="0" r="0" b="0"/>
              <a:pathLst>
                <a:path w="238747" h="9949">
                  <a:moveTo>
                    <a:pt x="0" y="9948"/>
                  </a:moveTo>
                  <a:lnTo>
                    <a:pt x="54105" y="9947"/>
                  </a:lnTo>
                  <a:lnTo>
                    <a:pt x="116919" y="9947"/>
                  </a:lnTo>
                  <a:lnTo>
                    <a:pt x="180335" y="8842"/>
                  </a:lnTo>
                  <a:lnTo>
                    <a:pt x="23874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8852473" y="5729922"/>
              <a:ext cx="278861" cy="328277"/>
            </a:xfrm>
            <a:custGeom>
              <a:avLst/>
              <a:gdLst/>
              <a:ahLst/>
              <a:cxnLst/>
              <a:rect l="0" t="0" r="0" b="0"/>
              <a:pathLst>
                <a:path w="278861" h="328277">
                  <a:moveTo>
                    <a:pt x="278860" y="0"/>
                  </a:moveTo>
                  <a:lnTo>
                    <a:pt x="222776" y="2947"/>
                  </a:lnTo>
                  <a:lnTo>
                    <a:pt x="159803" y="20154"/>
                  </a:lnTo>
                  <a:lnTo>
                    <a:pt x="102953" y="44451"/>
                  </a:lnTo>
                  <a:lnTo>
                    <a:pt x="45196" y="87005"/>
                  </a:lnTo>
                  <a:lnTo>
                    <a:pt x="10374" y="128822"/>
                  </a:lnTo>
                  <a:lnTo>
                    <a:pt x="0" y="148995"/>
                  </a:lnTo>
                  <a:lnTo>
                    <a:pt x="1213" y="157912"/>
                  </a:lnTo>
                  <a:lnTo>
                    <a:pt x="6443" y="166066"/>
                  </a:lnTo>
                  <a:lnTo>
                    <a:pt x="14350" y="173713"/>
                  </a:lnTo>
                  <a:lnTo>
                    <a:pt x="24043" y="177706"/>
                  </a:lnTo>
                  <a:lnTo>
                    <a:pt x="46603" y="179195"/>
                  </a:lnTo>
                  <a:lnTo>
                    <a:pt x="107219" y="168256"/>
                  </a:lnTo>
                  <a:lnTo>
                    <a:pt x="127414" y="160995"/>
                  </a:lnTo>
                  <a:lnTo>
                    <a:pt x="187043" y="125583"/>
                  </a:lnTo>
                  <a:lnTo>
                    <a:pt x="233487" y="92790"/>
                  </a:lnTo>
                  <a:lnTo>
                    <a:pt x="240874" y="90598"/>
                  </a:lnTo>
                  <a:lnTo>
                    <a:pt x="248010" y="91347"/>
                  </a:lnTo>
                  <a:lnTo>
                    <a:pt x="254977" y="94058"/>
                  </a:lnTo>
                  <a:lnTo>
                    <a:pt x="257412" y="100286"/>
                  </a:lnTo>
                  <a:lnTo>
                    <a:pt x="250559" y="154385"/>
                  </a:lnTo>
                  <a:lnTo>
                    <a:pt x="234543" y="205954"/>
                  </a:lnTo>
                  <a:lnTo>
                    <a:pt x="222537" y="258714"/>
                  </a:lnTo>
                  <a:lnTo>
                    <a:pt x="211595" y="318567"/>
                  </a:lnTo>
                  <a:lnTo>
                    <a:pt x="209226" y="32827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9151229" y="5610548"/>
              <a:ext cx="197338" cy="616764"/>
            </a:xfrm>
            <a:custGeom>
              <a:avLst/>
              <a:gdLst/>
              <a:ahLst/>
              <a:cxnLst/>
              <a:rect l="0" t="0" r="0" b="0"/>
              <a:pathLst>
                <a:path w="197338" h="616764">
                  <a:moveTo>
                    <a:pt x="0" y="0"/>
                  </a:moveTo>
                  <a:lnTo>
                    <a:pt x="24930" y="10153"/>
                  </a:lnTo>
                  <a:lnTo>
                    <a:pt x="78717" y="51076"/>
                  </a:lnTo>
                  <a:lnTo>
                    <a:pt x="132198" y="112616"/>
                  </a:lnTo>
                  <a:lnTo>
                    <a:pt x="156131" y="149847"/>
                  </a:lnTo>
                  <a:lnTo>
                    <a:pt x="182181" y="206981"/>
                  </a:lnTo>
                  <a:lnTo>
                    <a:pt x="193494" y="249108"/>
                  </a:lnTo>
                  <a:lnTo>
                    <a:pt x="197337" y="305802"/>
                  </a:lnTo>
                  <a:lnTo>
                    <a:pt x="195688" y="366249"/>
                  </a:lnTo>
                  <a:lnTo>
                    <a:pt x="180840" y="427311"/>
                  </a:lnTo>
                  <a:lnTo>
                    <a:pt x="163254" y="463976"/>
                  </a:lnTo>
                  <a:lnTo>
                    <a:pt x="116853" y="525814"/>
                  </a:lnTo>
                  <a:lnTo>
                    <a:pt x="69681" y="584569"/>
                  </a:lnTo>
                  <a:lnTo>
                    <a:pt x="39791" y="61676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7969255" y="5573980"/>
              <a:ext cx="803598" cy="721993"/>
            </a:xfrm>
            <a:custGeom>
              <a:avLst/>
              <a:gdLst/>
              <a:ahLst/>
              <a:cxnLst/>
              <a:rect l="0" t="0" r="0" b="0"/>
              <a:pathLst>
                <a:path w="803598" h="721993">
                  <a:moveTo>
                    <a:pt x="107613" y="136046"/>
                  </a:moveTo>
                  <a:lnTo>
                    <a:pt x="160728" y="91980"/>
                  </a:lnTo>
                  <a:lnTo>
                    <a:pt x="219016" y="58567"/>
                  </a:lnTo>
                  <a:lnTo>
                    <a:pt x="267363" y="37191"/>
                  </a:lnTo>
                  <a:lnTo>
                    <a:pt x="316690" y="19805"/>
                  </a:lnTo>
                  <a:lnTo>
                    <a:pt x="369255" y="7653"/>
                  </a:lnTo>
                  <a:lnTo>
                    <a:pt x="423884" y="0"/>
                  </a:lnTo>
                  <a:lnTo>
                    <a:pt x="475071" y="680"/>
                  </a:lnTo>
                  <a:lnTo>
                    <a:pt x="528188" y="4934"/>
                  </a:lnTo>
                  <a:lnTo>
                    <a:pt x="580032" y="12089"/>
                  </a:lnTo>
                  <a:lnTo>
                    <a:pt x="642440" y="34312"/>
                  </a:lnTo>
                  <a:lnTo>
                    <a:pt x="702861" y="74425"/>
                  </a:lnTo>
                  <a:lnTo>
                    <a:pt x="733844" y="101577"/>
                  </a:lnTo>
                  <a:lnTo>
                    <a:pt x="776058" y="156438"/>
                  </a:lnTo>
                  <a:lnTo>
                    <a:pt x="794709" y="194652"/>
                  </a:lnTo>
                  <a:lnTo>
                    <a:pt x="802131" y="253569"/>
                  </a:lnTo>
                  <a:lnTo>
                    <a:pt x="803597" y="313390"/>
                  </a:lnTo>
                  <a:lnTo>
                    <a:pt x="795945" y="371588"/>
                  </a:lnTo>
                  <a:lnTo>
                    <a:pt x="784759" y="417810"/>
                  </a:lnTo>
                  <a:lnTo>
                    <a:pt x="755339" y="473598"/>
                  </a:lnTo>
                  <a:lnTo>
                    <a:pt x="728761" y="513863"/>
                  </a:lnTo>
                  <a:lnTo>
                    <a:pt x="680170" y="567077"/>
                  </a:lnTo>
                  <a:lnTo>
                    <a:pt x="621161" y="612222"/>
                  </a:lnTo>
                  <a:lnTo>
                    <a:pt x="565784" y="653071"/>
                  </a:lnTo>
                  <a:lnTo>
                    <a:pt x="506989" y="687790"/>
                  </a:lnTo>
                  <a:lnTo>
                    <a:pt x="458553" y="703823"/>
                  </a:lnTo>
                  <a:lnTo>
                    <a:pt x="399512" y="718038"/>
                  </a:lnTo>
                  <a:lnTo>
                    <a:pt x="338725" y="721992"/>
                  </a:lnTo>
                  <a:lnTo>
                    <a:pt x="283814" y="717492"/>
                  </a:lnTo>
                  <a:lnTo>
                    <a:pt x="230393" y="704855"/>
                  </a:lnTo>
                  <a:lnTo>
                    <a:pt x="177266" y="682217"/>
                  </a:lnTo>
                  <a:lnTo>
                    <a:pt x="118873" y="648784"/>
                  </a:lnTo>
                  <a:lnTo>
                    <a:pt x="59095" y="593245"/>
                  </a:lnTo>
                  <a:lnTo>
                    <a:pt x="37113" y="562577"/>
                  </a:lnTo>
                  <a:lnTo>
                    <a:pt x="10246" y="500200"/>
                  </a:lnTo>
                  <a:lnTo>
                    <a:pt x="1762" y="444987"/>
                  </a:lnTo>
                  <a:lnTo>
                    <a:pt x="0" y="381945"/>
                  </a:lnTo>
                  <a:lnTo>
                    <a:pt x="12127" y="320715"/>
                  </a:lnTo>
                  <a:lnTo>
                    <a:pt x="26880" y="286925"/>
                  </a:lnTo>
                  <a:lnTo>
                    <a:pt x="78542" y="225722"/>
                  </a:lnTo>
                  <a:lnTo>
                    <a:pt x="137525" y="174468"/>
                  </a:lnTo>
                  <a:lnTo>
                    <a:pt x="195078" y="136739"/>
                  </a:lnTo>
                  <a:lnTo>
                    <a:pt x="229323" y="119303"/>
                  </a:lnTo>
                  <a:lnTo>
                    <a:pt x="289192" y="94255"/>
                  </a:lnTo>
                  <a:lnTo>
                    <a:pt x="306569" y="8630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8116660" y="5167517"/>
              <a:ext cx="338225" cy="286432"/>
            </a:xfrm>
            <a:custGeom>
              <a:avLst/>
              <a:gdLst/>
              <a:ahLst/>
              <a:cxnLst/>
              <a:rect l="0" t="0" r="0" b="0"/>
              <a:pathLst>
                <a:path w="338225" h="286432">
                  <a:moveTo>
                    <a:pt x="0" y="45120"/>
                  </a:moveTo>
                  <a:lnTo>
                    <a:pt x="10562" y="34558"/>
                  </a:lnTo>
                  <a:lnTo>
                    <a:pt x="66876" y="15633"/>
                  </a:lnTo>
                  <a:lnTo>
                    <a:pt x="101607" y="8382"/>
                  </a:lnTo>
                  <a:lnTo>
                    <a:pt x="159239" y="0"/>
                  </a:lnTo>
                  <a:lnTo>
                    <a:pt x="215468" y="6896"/>
                  </a:lnTo>
                  <a:lnTo>
                    <a:pt x="264640" y="15741"/>
                  </a:lnTo>
                  <a:lnTo>
                    <a:pt x="279221" y="18902"/>
                  </a:lnTo>
                  <a:lnTo>
                    <a:pt x="290045" y="24325"/>
                  </a:lnTo>
                  <a:lnTo>
                    <a:pt x="305022" y="39194"/>
                  </a:lnTo>
                  <a:lnTo>
                    <a:pt x="308352" y="47801"/>
                  </a:lnTo>
                  <a:lnTo>
                    <a:pt x="309105" y="66207"/>
                  </a:lnTo>
                  <a:lnTo>
                    <a:pt x="305548" y="74653"/>
                  </a:lnTo>
                  <a:lnTo>
                    <a:pt x="284699" y="97100"/>
                  </a:lnTo>
                  <a:lnTo>
                    <a:pt x="228466" y="144708"/>
                  </a:lnTo>
                  <a:lnTo>
                    <a:pt x="173736" y="180651"/>
                  </a:lnTo>
                  <a:lnTo>
                    <a:pt x="119981" y="214177"/>
                  </a:lnTo>
                  <a:lnTo>
                    <a:pt x="70820" y="248490"/>
                  </a:lnTo>
                  <a:lnTo>
                    <a:pt x="55055" y="265933"/>
                  </a:lnTo>
                  <a:lnTo>
                    <a:pt x="54389" y="273016"/>
                  </a:lnTo>
                  <a:lnTo>
                    <a:pt x="58366" y="278844"/>
                  </a:lnTo>
                  <a:lnTo>
                    <a:pt x="65438" y="283834"/>
                  </a:lnTo>
                  <a:lnTo>
                    <a:pt x="90981" y="286431"/>
                  </a:lnTo>
                  <a:lnTo>
                    <a:pt x="142647" y="281679"/>
                  </a:lnTo>
                  <a:lnTo>
                    <a:pt x="202904" y="273271"/>
                  </a:lnTo>
                  <a:lnTo>
                    <a:pt x="257970" y="263779"/>
                  </a:lnTo>
                  <a:lnTo>
                    <a:pt x="320451" y="248472"/>
                  </a:lnTo>
                  <a:lnTo>
                    <a:pt x="338224" y="24407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8493574" y="5172846"/>
              <a:ext cx="272859" cy="293344"/>
            </a:xfrm>
            <a:custGeom>
              <a:avLst/>
              <a:gdLst/>
              <a:ahLst/>
              <a:cxnLst/>
              <a:rect l="0" t="0" r="0" b="0"/>
              <a:pathLst>
                <a:path w="272859" h="293344">
                  <a:moveTo>
                    <a:pt x="190109" y="0"/>
                  </a:moveTo>
                  <a:lnTo>
                    <a:pt x="134726" y="27692"/>
                  </a:lnTo>
                  <a:lnTo>
                    <a:pt x="78007" y="73019"/>
                  </a:lnTo>
                  <a:lnTo>
                    <a:pt x="24338" y="131289"/>
                  </a:lnTo>
                  <a:lnTo>
                    <a:pt x="4425" y="170310"/>
                  </a:lnTo>
                  <a:lnTo>
                    <a:pt x="0" y="200961"/>
                  </a:lnTo>
                  <a:lnTo>
                    <a:pt x="366" y="216872"/>
                  </a:lnTo>
                  <a:lnTo>
                    <a:pt x="9617" y="243394"/>
                  </a:lnTo>
                  <a:lnTo>
                    <a:pt x="25887" y="265129"/>
                  </a:lnTo>
                  <a:lnTo>
                    <a:pt x="47855" y="282158"/>
                  </a:lnTo>
                  <a:lnTo>
                    <a:pt x="75304" y="291200"/>
                  </a:lnTo>
                  <a:lnTo>
                    <a:pt x="115933" y="293343"/>
                  </a:lnTo>
                  <a:lnTo>
                    <a:pt x="151920" y="284030"/>
                  </a:lnTo>
                  <a:lnTo>
                    <a:pt x="184689" y="267270"/>
                  </a:lnTo>
                  <a:lnTo>
                    <a:pt x="222554" y="234152"/>
                  </a:lnTo>
                  <a:lnTo>
                    <a:pt x="256334" y="183122"/>
                  </a:lnTo>
                  <a:lnTo>
                    <a:pt x="271014" y="150420"/>
                  </a:lnTo>
                  <a:lnTo>
                    <a:pt x="272858" y="126908"/>
                  </a:lnTo>
                  <a:lnTo>
                    <a:pt x="265036" y="75790"/>
                  </a:lnTo>
                  <a:lnTo>
                    <a:pt x="253253" y="55422"/>
                  </a:lnTo>
                  <a:lnTo>
                    <a:pt x="245469" y="46896"/>
                  </a:lnTo>
                  <a:lnTo>
                    <a:pt x="222082" y="34475"/>
                  </a:lnTo>
                  <a:lnTo>
                    <a:pt x="177845" y="24215"/>
                  </a:lnTo>
                  <a:lnTo>
                    <a:pt x="135631" y="21175"/>
                  </a:lnTo>
                  <a:lnTo>
                    <a:pt x="100579" y="1989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972169" y="5212637"/>
              <a:ext cx="49739" cy="228800"/>
            </a:xfrm>
            <a:custGeom>
              <a:avLst/>
              <a:gdLst/>
              <a:ahLst/>
              <a:cxnLst/>
              <a:rect l="0" t="0" r="0" b="0"/>
              <a:pathLst>
                <a:path w="49739" h="228800">
                  <a:moveTo>
                    <a:pt x="0" y="0"/>
                  </a:moveTo>
                  <a:lnTo>
                    <a:pt x="27692" y="32973"/>
                  </a:lnTo>
                  <a:lnTo>
                    <a:pt x="41486" y="65895"/>
                  </a:lnTo>
                  <a:lnTo>
                    <a:pt x="48108" y="116629"/>
                  </a:lnTo>
                  <a:lnTo>
                    <a:pt x="49417" y="169225"/>
                  </a:lnTo>
                  <a:lnTo>
                    <a:pt x="49738" y="22879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882639" y="5302167"/>
              <a:ext cx="268591" cy="39792"/>
            </a:xfrm>
            <a:custGeom>
              <a:avLst/>
              <a:gdLst/>
              <a:ahLst/>
              <a:cxnLst/>
              <a:rect l="0" t="0" r="0" b="0"/>
              <a:pathLst>
                <a:path w="268591" h="39792">
                  <a:moveTo>
                    <a:pt x="0" y="39791"/>
                  </a:moveTo>
                  <a:lnTo>
                    <a:pt x="60665" y="25945"/>
                  </a:lnTo>
                  <a:lnTo>
                    <a:pt x="114490" y="19985"/>
                  </a:lnTo>
                  <a:lnTo>
                    <a:pt x="173750" y="11488"/>
                  </a:lnTo>
                  <a:lnTo>
                    <a:pt x="231047" y="2277"/>
                  </a:lnTo>
                  <a:lnTo>
                    <a:pt x="26859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9171004" y="5115925"/>
              <a:ext cx="259711" cy="375251"/>
            </a:xfrm>
            <a:custGeom>
              <a:avLst/>
              <a:gdLst/>
              <a:ahLst/>
              <a:cxnLst/>
              <a:rect l="0" t="0" r="0" b="0"/>
              <a:pathLst>
                <a:path w="259711" h="375251">
                  <a:moveTo>
                    <a:pt x="228919" y="17130"/>
                  </a:moveTo>
                  <a:lnTo>
                    <a:pt x="213077" y="6568"/>
                  </a:lnTo>
                  <a:lnTo>
                    <a:pt x="182100" y="0"/>
                  </a:lnTo>
                  <a:lnTo>
                    <a:pt x="119457" y="5722"/>
                  </a:lnTo>
                  <a:lnTo>
                    <a:pt x="61112" y="20691"/>
                  </a:lnTo>
                  <a:lnTo>
                    <a:pt x="30351" y="41028"/>
                  </a:lnTo>
                  <a:lnTo>
                    <a:pt x="5516" y="68055"/>
                  </a:lnTo>
                  <a:lnTo>
                    <a:pt x="1507" y="78713"/>
                  </a:lnTo>
                  <a:lnTo>
                    <a:pt x="0" y="102344"/>
                  </a:lnTo>
                  <a:lnTo>
                    <a:pt x="4462" y="111520"/>
                  </a:lnTo>
                  <a:lnTo>
                    <a:pt x="21209" y="124663"/>
                  </a:lnTo>
                  <a:lnTo>
                    <a:pt x="55493" y="132995"/>
                  </a:lnTo>
                  <a:lnTo>
                    <a:pt x="113525" y="127868"/>
                  </a:lnTo>
                  <a:lnTo>
                    <a:pt x="168708" y="113264"/>
                  </a:lnTo>
                  <a:lnTo>
                    <a:pt x="202973" y="95721"/>
                  </a:lnTo>
                  <a:lnTo>
                    <a:pt x="255093" y="50231"/>
                  </a:lnTo>
                  <a:lnTo>
                    <a:pt x="258527" y="49145"/>
                  </a:lnTo>
                  <a:lnTo>
                    <a:pt x="259710" y="51737"/>
                  </a:lnTo>
                  <a:lnTo>
                    <a:pt x="250972" y="108825"/>
                  </a:lnTo>
                  <a:lnTo>
                    <a:pt x="243960" y="165423"/>
                  </a:lnTo>
                  <a:lnTo>
                    <a:pt x="238767" y="228716"/>
                  </a:lnTo>
                  <a:lnTo>
                    <a:pt x="231192" y="284940"/>
                  </a:lnTo>
                  <a:lnTo>
                    <a:pt x="229368" y="338621"/>
                  </a:lnTo>
                  <a:lnTo>
                    <a:pt x="228919" y="37525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9489453" y="5481227"/>
              <a:ext cx="119375" cy="29845"/>
            </a:xfrm>
            <a:custGeom>
              <a:avLst/>
              <a:gdLst/>
              <a:ahLst/>
              <a:cxnLst/>
              <a:rect l="0" t="0" r="0" b="0"/>
              <a:pathLst>
                <a:path w="119375" h="29845">
                  <a:moveTo>
                    <a:pt x="119374" y="0"/>
                  </a:moveTo>
                  <a:lnTo>
                    <a:pt x="87607" y="13673"/>
                  </a:lnTo>
                  <a:lnTo>
                    <a:pt x="31119" y="24357"/>
                  </a:lnTo>
                  <a:lnTo>
                    <a:pt x="0" y="2984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9469558" y="5590653"/>
              <a:ext cx="119374" cy="39792"/>
            </a:xfrm>
            <a:custGeom>
              <a:avLst/>
              <a:gdLst/>
              <a:ahLst/>
              <a:cxnLst/>
              <a:rect l="0" t="0" r="0" b="0"/>
              <a:pathLst>
                <a:path w="119374" h="39792">
                  <a:moveTo>
                    <a:pt x="119373" y="0"/>
                  </a:moveTo>
                  <a:lnTo>
                    <a:pt x="108812" y="10562"/>
                  </a:lnTo>
                  <a:lnTo>
                    <a:pt x="81120" y="22411"/>
                  </a:lnTo>
                  <a:lnTo>
                    <a:pt x="20193" y="36738"/>
                  </a:lnTo>
                  <a:lnTo>
                    <a:pt x="0" y="3979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9623441" y="5493991"/>
              <a:ext cx="154499" cy="241823"/>
            </a:xfrm>
            <a:custGeom>
              <a:avLst/>
              <a:gdLst/>
              <a:ahLst/>
              <a:cxnLst/>
              <a:rect l="0" t="0" r="0" b="0"/>
              <a:pathLst>
                <a:path w="154499" h="241823">
                  <a:moveTo>
                    <a:pt x="5281" y="56871"/>
                  </a:moveTo>
                  <a:lnTo>
                    <a:pt x="0" y="41028"/>
                  </a:lnTo>
                  <a:lnTo>
                    <a:pt x="655" y="34150"/>
                  </a:lnTo>
                  <a:lnTo>
                    <a:pt x="7278" y="20613"/>
                  </a:lnTo>
                  <a:lnTo>
                    <a:pt x="20538" y="10176"/>
                  </a:lnTo>
                  <a:lnTo>
                    <a:pt x="38589" y="2958"/>
                  </a:lnTo>
                  <a:lnTo>
                    <a:pt x="73609" y="0"/>
                  </a:lnTo>
                  <a:lnTo>
                    <a:pt x="109776" y="6738"/>
                  </a:lnTo>
                  <a:lnTo>
                    <a:pt x="127621" y="16536"/>
                  </a:lnTo>
                  <a:lnTo>
                    <a:pt x="133264" y="24454"/>
                  </a:lnTo>
                  <a:lnTo>
                    <a:pt x="139534" y="45043"/>
                  </a:lnTo>
                  <a:lnTo>
                    <a:pt x="136426" y="68930"/>
                  </a:lnTo>
                  <a:lnTo>
                    <a:pt x="116418" y="115010"/>
                  </a:lnTo>
                  <a:lnTo>
                    <a:pt x="71506" y="170239"/>
                  </a:lnTo>
                  <a:lnTo>
                    <a:pt x="18542" y="232187"/>
                  </a:lnTo>
                  <a:lnTo>
                    <a:pt x="18543" y="236751"/>
                  </a:lnTo>
                  <a:lnTo>
                    <a:pt x="22965" y="239793"/>
                  </a:lnTo>
                  <a:lnTo>
                    <a:pt x="30334" y="241822"/>
                  </a:lnTo>
                  <a:lnTo>
                    <a:pt x="73928" y="237136"/>
                  </a:lnTo>
                  <a:lnTo>
                    <a:pt x="122167" y="228514"/>
                  </a:lnTo>
                  <a:lnTo>
                    <a:pt x="154498" y="22598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9852196" y="5493331"/>
              <a:ext cx="154543" cy="276383"/>
            </a:xfrm>
            <a:custGeom>
              <a:avLst/>
              <a:gdLst/>
              <a:ahLst/>
              <a:cxnLst/>
              <a:rect l="0" t="0" r="0" b="0"/>
              <a:pathLst>
                <a:path w="154543" h="276383">
                  <a:moveTo>
                    <a:pt x="154542" y="47583"/>
                  </a:moveTo>
                  <a:lnTo>
                    <a:pt x="149261" y="31740"/>
                  </a:lnTo>
                  <a:lnTo>
                    <a:pt x="137826" y="21015"/>
                  </a:lnTo>
                  <a:lnTo>
                    <a:pt x="103466" y="5123"/>
                  </a:lnTo>
                  <a:lnTo>
                    <a:pt x="69283" y="0"/>
                  </a:lnTo>
                  <a:lnTo>
                    <a:pt x="36434" y="3764"/>
                  </a:lnTo>
                  <a:lnTo>
                    <a:pt x="18783" y="11897"/>
                  </a:lnTo>
                  <a:lnTo>
                    <a:pt x="10981" y="17160"/>
                  </a:lnTo>
                  <a:lnTo>
                    <a:pt x="5780" y="25090"/>
                  </a:lnTo>
                  <a:lnTo>
                    <a:pt x="0" y="45692"/>
                  </a:lnTo>
                  <a:lnTo>
                    <a:pt x="2881" y="55164"/>
                  </a:lnTo>
                  <a:lnTo>
                    <a:pt x="17871" y="71585"/>
                  </a:lnTo>
                  <a:lnTo>
                    <a:pt x="28058" y="74637"/>
                  </a:lnTo>
                  <a:lnTo>
                    <a:pt x="51168" y="72134"/>
                  </a:lnTo>
                  <a:lnTo>
                    <a:pt x="89034" y="58296"/>
                  </a:lnTo>
                  <a:lnTo>
                    <a:pt x="117693" y="34915"/>
                  </a:lnTo>
                  <a:lnTo>
                    <a:pt x="124449" y="32505"/>
                  </a:lnTo>
                  <a:lnTo>
                    <a:pt x="130059" y="34215"/>
                  </a:lnTo>
                  <a:lnTo>
                    <a:pt x="134904" y="38671"/>
                  </a:lnTo>
                  <a:lnTo>
                    <a:pt x="140288" y="58360"/>
                  </a:lnTo>
                  <a:lnTo>
                    <a:pt x="143744" y="110749"/>
                  </a:lnTo>
                  <a:lnTo>
                    <a:pt x="143321" y="170509"/>
                  </a:lnTo>
                  <a:lnTo>
                    <a:pt x="133740" y="223088"/>
                  </a:lnTo>
                  <a:lnTo>
                    <a:pt x="124699" y="27638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9569036" y="5849295"/>
              <a:ext cx="507338" cy="19897"/>
            </a:xfrm>
            <a:custGeom>
              <a:avLst/>
              <a:gdLst/>
              <a:ahLst/>
              <a:cxnLst/>
              <a:rect l="0" t="0" r="0" b="0"/>
              <a:pathLst>
                <a:path w="507338" h="19897">
                  <a:moveTo>
                    <a:pt x="507337" y="0"/>
                  </a:moveTo>
                  <a:lnTo>
                    <a:pt x="450283" y="0"/>
                  </a:lnTo>
                  <a:lnTo>
                    <a:pt x="398691" y="0"/>
                  </a:lnTo>
                  <a:lnTo>
                    <a:pt x="348403" y="0"/>
                  </a:lnTo>
                  <a:lnTo>
                    <a:pt x="298501" y="2948"/>
                  </a:lnTo>
                  <a:lnTo>
                    <a:pt x="248714" y="7874"/>
                  </a:lnTo>
                  <a:lnTo>
                    <a:pt x="187661" y="9538"/>
                  </a:lnTo>
                  <a:lnTo>
                    <a:pt x="133026" y="4136"/>
                  </a:lnTo>
                  <a:lnTo>
                    <a:pt x="76711" y="8472"/>
                  </a:lnTo>
                  <a:lnTo>
                    <a:pt x="15505" y="16590"/>
                  </a:lnTo>
                  <a:lnTo>
                    <a:pt x="0" y="1989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9" name="Freeform 108"/>
          <p:cNvSpPr/>
          <p:nvPr/>
        </p:nvSpPr>
        <p:spPr>
          <a:xfrm>
            <a:off x="1411855" y="3078533"/>
            <a:ext cx="5789610" cy="442983"/>
          </a:xfrm>
          <a:custGeom>
            <a:avLst/>
            <a:gdLst/>
            <a:ahLst/>
            <a:cxnLst/>
            <a:rect l="0" t="0" r="0" b="0"/>
            <a:pathLst>
              <a:path w="5789610" h="442983">
                <a:moveTo>
                  <a:pt x="5789609" y="442982"/>
                </a:moveTo>
                <a:lnTo>
                  <a:pt x="5786661" y="402644"/>
                </a:lnTo>
                <a:lnTo>
                  <a:pt x="5771536" y="353379"/>
                </a:lnTo>
                <a:lnTo>
                  <a:pt x="5742552" y="298422"/>
                </a:lnTo>
                <a:lnTo>
                  <a:pt x="5703339" y="248333"/>
                </a:lnTo>
                <a:lnTo>
                  <a:pt x="5646837" y="195245"/>
                </a:lnTo>
                <a:lnTo>
                  <a:pt x="5590346" y="161589"/>
                </a:lnTo>
                <a:lnTo>
                  <a:pt x="5530940" y="138248"/>
                </a:lnTo>
                <a:lnTo>
                  <a:pt x="5485275" y="127665"/>
                </a:lnTo>
                <a:lnTo>
                  <a:pt x="5445584" y="128493"/>
                </a:lnTo>
                <a:lnTo>
                  <a:pt x="5397184" y="143956"/>
                </a:lnTo>
                <a:lnTo>
                  <a:pt x="5337755" y="174750"/>
                </a:lnTo>
                <a:lnTo>
                  <a:pt x="5276977" y="225035"/>
                </a:lnTo>
                <a:lnTo>
                  <a:pt x="5246716" y="258819"/>
                </a:lnTo>
                <a:lnTo>
                  <a:pt x="5238672" y="260520"/>
                </a:lnTo>
                <a:lnTo>
                  <a:pt x="5229994" y="258338"/>
                </a:lnTo>
                <a:lnTo>
                  <a:pt x="5220893" y="253567"/>
                </a:lnTo>
                <a:lnTo>
                  <a:pt x="5207832" y="236477"/>
                </a:lnTo>
                <a:lnTo>
                  <a:pt x="5172009" y="177818"/>
                </a:lnTo>
                <a:lnTo>
                  <a:pt x="5123253" y="115778"/>
                </a:lnTo>
                <a:lnTo>
                  <a:pt x="5108803" y="103024"/>
                </a:lnTo>
                <a:lnTo>
                  <a:pt x="5051144" y="64379"/>
                </a:lnTo>
                <a:lnTo>
                  <a:pt x="5013223" y="43604"/>
                </a:lnTo>
                <a:lnTo>
                  <a:pt x="4972695" y="29961"/>
                </a:lnTo>
                <a:lnTo>
                  <a:pt x="4910294" y="25805"/>
                </a:lnTo>
                <a:lnTo>
                  <a:pt x="4861237" y="33241"/>
                </a:lnTo>
                <a:lnTo>
                  <a:pt x="4808735" y="43285"/>
                </a:lnTo>
                <a:lnTo>
                  <a:pt x="4746399" y="71818"/>
                </a:lnTo>
                <a:lnTo>
                  <a:pt x="4703945" y="107187"/>
                </a:lnTo>
                <a:lnTo>
                  <a:pt x="4685618" y="140602"/>
                </a:lnTo>
                <a:lnTo>
                  <a:pt x="4673187" y="173222"/>
                </a:lnTo>
                <a:lnTo>
                  <a:pt x="4669523" y="175823"/>
                </a:lnTo>
                <a:lnTo>
                  <a:pt x="4665974" y="173135"/>
                </a:lnTo>
                <a:lnTo>
                  <a:pt x="4639760" y="112848"/>
                </a:lnTo>
                <a:lnTo>
                  <a:pt x="4609948" y="71845"/>
                </a:lnTo>
                <a:lnTo>
                  <a:pt x="4561156" y="36727"/>
                </a:lnTo>
                <a:lnTo>
                  <a:pt x="4507013" y="12995"/>
                </a:lnTo>
                <a:lnTo>
                  <a:pt x="4448821" y="3348"/>
                </a:lnTo>
                <a:lnTo>
                  <a:pt x="4427723" y="0"/>
                </a:lnTo>
                <a:lnTo>
                  <a:pt x="4371869" y="4365"/>
                </a:lnTo>
                <a:lnTo>
                  <a:pt x="4321396" y="14146"/>
                </a:lnTo>
                <a:lnTo>
                  <a:pt x="4258007" y="42037"/>
                </a:lnTo>
                <a:lnTo>
                  <a:pt x="4213240" y="72071"/>
                </a:lnTo>
                <a:lnTo>
                  <a:pt x="4186203" y="99324"/>
                </a:lnTo>
                <a:lnTo>
                  <a:pt x="4147634" y="156834"/>
                </a:lnTo>
                <a:lnTo>
                  <a:pt x="4126862" y="194749"/>
                </a:lnTo>
                <a:lnTo>
                  <a:pt x="4124035" y="195700"/>
                </a:lnTo>
                <a:lnTo>
                  <a:pt x="4122151" y="190808"/>
                </a:lnTo>
                <a:lnTo>
                  <a:pt x="4117846" y="172845"/>
                </a:lnTo>
                <a:lnTo>
                  <a:pt x="4101889" y="144090"/>
                </a:lnTo>
                <a:lnTo>
                  <a:pt x="4063115" y="100030"/>
                </a:lnTo>
                <a:lnTo>
                  <a:pt x="4021319" y="73513"/>
                </a:lnTo>
                <a:lnTo>
                  <a:pt x="3963666" y="57566"/>
                </a:lnTo>
                <a:lnTo>
                  <a:pt x="3909702" y="47866"/>
                </a:lnTo>
                <a:lnTo>
                  <a:pt x="3856468" y="45622"/>
                </a:lnTo>
                <a:lnTo>
                  <a:pt x="3793058" y="55964"/>
                </a:lnTo>
                <a:lnTo>
                  <a:pt x="3730678" y="77944"/>
                </a:lnTo>
                <a:lnTo>
                  <a:pt x="3668146" y="117519"/>
                </a:lnTo>
                <a:lnTo>
                  <a:pt x="3648950" y="140641"/>
                </a:lnTo>
                <a:lnTo>
                  <a:pt x="3638945" y="165654"/>
                </a:lnTo>
                <a:lnTo>
                  <a:pt x="3636277" y="178515"/>
                </a:lnTo>
                <a:lnTo>
                  <a:pt x="3639207" y="198698"/>
                </a:lnTo>
                <a:lnTo>
                  <a:pt x="3643084" y="207176"/>
                </a:lnTo>
                <a:lnTo>
                  <a:pt x="3648984" y="211722"/>
                </a:lnTo>
                <a:lnTo>
                  <a:pt x="3656233" y="213647"/>
                </a:lnTo>
                <a:lnTo>
                  <a:pt x="3664382" y="213826"/>
                </a:lnTo>
                <a:lnTo>
                  <a:pt x="3668709" y="209523"/>
                </a:lnTo>
                <a:lnTo>
                  <a:pt x="3670488" y="202234"/>
                </a:lnTo>
                <a:lnTo>
                  <a:pt x="3670570" y="192953"/>
                </a:lnTo>
                <a:lnTo>
                  <a:pt x="3661817" y="173798"/>
                </a:lnTo>
                <a:lnTo>
                  <a:pt x="3644663" y="154232"/>
                </a:lnTo>
                <a:lnTo>
                  <a:pt x="3594515" y="120548"/>
                </a:lnTo>
                <a:lnTo>
                  <a:pt x="3533912" y="98895"/>
                </a:lnTo>
                <a:lnTo>
                  <a:pt x="3472710" y="87961"/>
                </a:lnTo>
                <a:lnTo>
                  <a:pt x="3418261" y="85780"/>
                </a:lnTo>
                <a:lnTo>
                  <a:pt x="3360254" y="85043"/>
                </a:lnTo>
                <a:lnTo>
                  <a:pt x="3307326" y="92839"/>
                </a:lnTo>
                <a:lnTo>
                  <a:pt x="3253539" y="108250"/>
                </a:lnTo>
                <a:lnTo>
                  <a:pt x="3214360" y="129313"/>
                </a:lnTo>
                <a:lnTo>
                  <a:pt x="3163589" y="170088"/>
                </a:lnTo>
                <a:lnTo>
                  <a:pt x="3137192" y="213005"/>
                </a:lnTo>
                <a:lnTo>
                  <a:pt x="3132663" y="223345"/>
                </a:lnTo>
                <a:lnTo>
                  <a:pt x="3130577" y="246625"/>
                </a:lnTo>
                <a:lnTo>
                  <a:pt x="3131568" y="259022"/>
                </a:lnTo>
                <a:lnTo>
                  <a:pt x="3133335" y="263971"/>
                </a:lnTo>
                <a:lnTo>
                  <a:pt x="3135618" y="263954"/>
                </a:lnTo>
                <a:lnTo>
                  <a:pt x="3138245" y="260628"/>
                </a:lnTo>
                <a:lnTo>
                  <a:pt x="3138216" y="245141"/>
                </a:lnTo>
                <a:lnTo>
                  <a:pt x="3132309" y="223520"/>
                </a:lnTo>
                <a:lnTo>
                  <a:pt x="3110340" y="188702"/>
                </a:lnTo>
                <a:lnTo>
                  <a:pt x="3082830" y="164508"/>
                </a:lnTo>
                <a:lnTo>
                  <a:pt x="3023382" y="136833"/>
                </a:lnTo>
                <a:lnTo>
                  <a:pt x="2968263" y="119117"/>
                </a:lnTo>
                <a:lnTo>
                  <a:pt x="2914800" y="107921"/>
                </a:lnTo>
                <a:lnTo>
                  <a:pt x="2861665" y="105382"/>
                </a:lnTo>
                <a:lnTo>
                  <a:pt x="2798277" y="107786"/>
                </a:lnTo>
                <a:lnTo>
                  <a:pt x="2756118" y="118619"/>
                </a:lnTo>
                <a:lnTo>
                  <a:pt x="2720584" y="138708"/>
                </a:lnTo>
                <a:lnTo>
                  <a:pt x="2687335" y="170942"/>
                </a:lnTo>
                <a:lnTo>
                  <a:pt x="2675485" y="198649"/>
                </a:lnTo>
                <a:lnTo>
                  <a:pt x="2671324" y="227174"/>
                </a:lnTo>
                <a:lnTo>
                  <a:pt x="2673159" y="250905"/>
                </a:lnTo>
                <a:lnTo>
                  <a:pt x="2675196" y="254139"/>
                </a:lnTo>
                <a:lnTo>
                  <a:pt x="2677659" y="251873"/>
                </a:lnTo>
                <a:lnTo>
                  <a:pt x="2680406" y="245941"/>
                </a:lnTo>
                <a:lnTo>
                  <a:pt x="2677564" y="227561"/>
                </a:lnTo>
                <a:lnTo>
                  <a:pt x="2657727" y="185017"/>
                </a:lnTo>
                <a:lnTo>
                  <a:pt x="2614157" y="133277"/>
                </a:lnTo>
                <a:lnTo>
                  <a:pt x="2555429" y="87634"/>
                </a:lnTo>
                <a:lnTo>
                  <a:pt x="2498017" y="58882"/>
                </a:lnTo>
                <a:lnTo>
                  <a:pt x="2440294" y="39857"/>
                </a:lnTo>
                <a:lnTo>
                  <a:pt x="2379767" y="25455"/>
                </a:lnTo>
                <a:lnTo>
                  <a:pt x="2319628" y="17247"/>
                </a:lnTo>
                <a:lnTo>
                  <a:pt x="2262472" y="15626"/>
                </a:lnTo>
                <a:lnTo>
                  <a:pt x="2208607" y="18253"/>
                </a:lnTo>
                <a:lnTo>
                  <a:pt x="2171624" y="29019"/>
                </a:lnTo>
                <a:lnTo>
                  <a:pt x="2109194" y="57430"/>
                </a:lnTo>
                <a:lnTo>
                  <a:pt x="2074472" y="82022"/>
                </a:lnTo>
                <a:lnTo>
                  <a:pt x="2053157" y="112144"/>
                </a:lnTo>
                <a:lnTo>
                  <a:pt x="2043403" y="149070"/>
                </a:lnTo>
                <a:lnTo>
                  <a:pt x="2045793" y="182732"/>
                </a:lnTo>
                <a:lnTo>
                  <a:pt x="2050259" y="191005"/>
                </a:lnTo>
                <a:lnTo>
                  <a:pt x="2064064" y="203144"/>
                </a:lnTo>
                <a:lnTo>
                  <a:pt x="2067966" y="202402"/>
                </a:lnTo>
                <a:lnTo>
                  <a:pt x="2069462" y="197486"/>
                </a:lnTo>
                <a:lnTo>
                  <a:pt x="2069354" y="189788"/>
                </a:lnTo>
                <a:lnTo>
                  <a:pt x="2054497" y="172392"/>
                </a:lnTo>
                <a:lnTo>
                  <a:pt x="1999091" y="133436"/>
                </a:lnTo>
                <a:lnTo>
                  <a:pt x="1946081" y="112837"/>
                </a:lnTo>
                <a:lnTo>
                  <a:pt x="1888000" y="93089"/>
                </a:lnTo>
                <a:lnTo>
                  <a:pt x="1827116" y="85381"/>
                </a:lnTo>
                <a:lnTo>
                  <a:pt x="1771368" y="77309"/>
                </a:lnTo>
                <a:lnTo>
                  <a:pt x="1734058" y="78571"/>
                </a:lnTo>
                <a:lnTo>
                  <a:pt x="1671504" y="95130"/>
                </a:lnTo>
                <a:lnTo>
                  <a:pt x="1638519" y="110747"/>
                </a:lnTo>
                <a:lnTo>
                  <a:pt x="1615794" y="128420"/>
                </a:lnTo>
                <a:lnTo>
                  <a:pt x="1598325" y="151012"/>
                </a:lnTo>
                <a:lnTo>
                  <a:pt x="1592035" y="175791"/>
                </a:lnTo>
                <a:lnTo>
                  <a:pt x="1594029" y="199330"/>
                </a:lnTo>
                <a:lnTo>
                  <a:pt x="1602284" y="217161"/>
                </a:lnTo>
                <a:lnTo>
                  <a:pt x="1604265" y="217273"/>
                </a:lnTo>
                <a:lnTo>
                  <a:pt x="1603517" y="202661"/>
                </a:lnTo>
                <a:lnTo>
                  <a:pt x="1590658" y="180692"/>
                </a:lnTo>
                <a:lnTo>
                  <a:pt x="1551659" y="141126"/>
                </a:lnTo>
                <a:lnTo>
                  <a:pt x="1491268" y="113053"/>
                </a:lnTo>
                <a:lnTo>
                  <a:pt x="1438935" y="93132"/>
                </a:lnTo>
                <a:lnTo>
                  <a:pt x="1378081" y="79658"/>
                </a:lnTo>
                <a:lnTo>
                  <a:pt x="1315789" y="75851"/>
                </a:lnTo>
                <a:lnTo>
                  <a:pt x="1260582" y="75099"/>
                </a:lnTo>
                <a:lnTo>
                  <a:pt x="1205997" y="83997"/>
                </a:lnTo>
                <a:lnTo>
                  <a:pt x="1162612" y="100939"/>
                </a:lnTo>
                <a:lnTo>
                  <a:pt x="1142690" y="117429"/>
                </a:lnTo>
                <a:lnTo>
                  <a:pt x="1132362" y="138759"/>
                </a:lnTo>
                <a:lnTo>
                  <a:pt x="1129608" y="150636"/>
                </a:lnTo>
                <a:lnTo>
                  <a:pt x="1129982" y="160765"/>
                </a:lnTo>
                <a:lnTo>
                  <a:pt x="1136294" y="177915"/>
                </a:lnTo>
                <a:lnTo>
                  <a:pt x="1152275" y="199998"/>
                </a:lnTo>
                <a:lnTo>
                  <a:pt x="1158358" y="202515"/>
                </a:lnTo>
                <a:lnTo>
                  <a:pt x="1164623" y="201983"/>
                </a:lnTo>
                <a:lnTo>
                  <a:pt x="1171011" y="199418"/>
                </a:lnTo>
                <a:lnTo>
                  <a:pt x="1171953" y="195497"/>
                </a:lnTo>
                <a:lnTo>
                  <a:pt x="1169266" y="190672"/>
                </a:lnTo>
                <a:lnTo>
                  <a:pt x="1113302" y="147652"/>
                </a:lnTo>
                <a:lnTo>
                  <a:pt x="1058309" y="129237"/>
                </a:lnTo>
                <a:lnTo>
                  <a:pt x="1010532" y="118396"/>
                </a:lnTo>
                <a:lnTo>
                  <a:pt x="961374" y="109289"/>
                </a:lnTo>
                <a:lnTo>
                  <a:pt x="911808" y="106100"/>
                </a:lnTo>
                <a:lnTo>
                  <a:pt x="861015" y="105155"/>
                </a:lnTo>
                <a:lnTo>
                  <a:pt x="806665" y="104875"/>
                </a:lnTo>
                <a:lnTo>
                  <a:pt x="747571" y="107728"/>
                </a:lnTo>
                <a:lnTo>
                  <a:pt x="698604" y="118607"/>
                </a:lnTo>
                <a:lnTo>
                  <a:pt x="672452" y="133423"/>
                </a:lnTo>
                <a:lnTo>
                  <a:pt x="660672" y="151393"/>
                </a:lnTo>
                <a:lnTo>
                  <a:pt x="655984" y="162375"/>
                </a:lnTo>
                <a:lnTo>
                  <a:pt x="655068" y="173012"/>
                </a:lnTo>
                <a:lnTo>
                  <a:pt x="659946" y="193674"/>
                </a:lnTo>
                <a:lnTo>
                  <a:pt x="665447" y="199405"/>
                </a:lnTo>
                <a:lnTo>
                  <a:pt x="672431" y="202120"/>
                </a:lnTo>
                <a:lnTo>
                  <a:pt x="680402" y="202825"/>
                </a:lnTo>
                <a:lnTo>
                  <a:pt x="682401" y="199979"/>
                </a:lnTo>
                <a:lnTo>
                  <a:pt x="680417" y="194766"/>
                </a:lnTo>
                <a:lnTo>
                  <a:pt x="675779" y="187974"/>
                </a:lnTo>
                <a:lnTo>
                  <a:pt x="661782" y="177481"/>
                </a:lnTo>
                <a:lnTo>
                  <a:pt x="600506" y="146893"/>
                </a:lnTo>
                <a:lnTo>
                  <a:pt x="544531" y="131747"/>
                </a:lnTo>
                <a:lnTo>
                  <a:pt x="482958" y="119217"/>
                </a:lnTo>
                <a:lnTo>
                  <a:pt x="434041" y="116042"/>
                </a:lnTo>
                <a:lnTo>
                  <a:pt x="383440" y="115101"/>
                </a:lnTo>
                <a:lnTo>
                  <a:pt x="328042" y="115927"/>
                </a:lnTo>
                <a:lnTo>
                  <a:pt x="276135" y="122681"/>
                </a:lnTo>
                <a:lnTo>
                  <a:pt x="225754" y="132788"/>
                </a:lnTo>
                <a:lnTo>
                  <a:pt x="165113" y="152500"/>
                </a:lnTo>
                <a:lnTo>
                  <a:pt x="120549" y="172646"/>
                </a:lnTo>
                <a:lnTo>
                  <a:pt x="114631" y="180965"/>
                </a:lnTo>
                <a:lnTo>
                  <a:pt x="111002" y="201998"/>
                </a:lnTo>
                <a:lnTo>
                  <a:pt x="116021" y="220189"/>
                </a:lnTo>
                <a:lnTo>
                  <a:pt x="120455" y="228135"/>
                </a:lnTo>
                <a:lnTo>
                  <a:pt x="120094" y="234537"/>
                </a:lnTo>
                <a:lnTo>
                  <a:pt x="116538" y="239911"/>
                </a:lnTo>
                <a:lnTo>
                  <a:pt x="53658" y="280842"/>
                </a:lnTo>
                <a:lnTo>
                  <a:pt x="19769" y="307096"/>
                </a:lnTo>
                <a:lnTo>
                  <a:pt x="0" y="33355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127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3623" y="152400"/>
            <a:ext cx="5550154" cy="661720"/>
          </a:xfrm>
          <a:prstGeom prst="rect">
            <a:avLst/>
          </a:prstGeom>
          <a:noFill/>
        </p:spPr>
        <p:txBody>
          <a:bodyPr vert="horz" rtlCol="0">
            <a:spAutoFit/>
          </a:bodyPr>
          <a:lstStyle/>
          <a:p>
            <a:r>
              <a:rPr lang="en-US" sz="3700" smtClean="0">
                <a:solidFill>
                  <a:srgbClr val="000000"/>
                </a:solidFill>
                <a:latin typeface="Arial - 50"/>
              </a:rPr>
              <a:t>Perfect Squares:</a:t>
            </a:r>
            <a:endParaRPr lang="en-US" sz="3700">
              <a:solidFill>
                <a:srgbClr val="000000"/>
              </a:solidFill>
              <a:latin typeface="Arial - 5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17550" y="971550"/>
            <a:ext cx="7840980" cy="6771513"/>
          </a:xfrm>
          <a:prstGeom prst="rect">
            <a:avLst/>
          </a:prstGeom>
          <a:solidFill>
            <a:scrgbClr r="0" g="0" b="0">
              <a:alpha val="0"/>
            </a:scrgbClr>
          </a:solidFill>
        </p:spPr>
      </p:pic>
      <p:grpSp>
        <p:nvGrpSpPr>
          <p:cNvPr id="6" name="Group 5"/>
          <p:cNvGrpSpPr/>
          <p:nvPr/>
        </p:nvGrpSpPr>
        <p:grpSpPr>
          <a:xfrm>
            <a:off x="114300" y="88900"/>
            <a:ext cx="1559052" cy="406655"/>
            <a:chOff x="114300" y="88900"/>
            <a:chExt cx="1559052" cy="406655"/>
          </a:xfrm>
        </p:grpSpPr>
        <p:sp>
          <p:nvSpPr>
            <p:cNvPr id="4" name="TextBox 3"/>
            <p:cNvSpPr txBox="1"/>
            <p:nvPr/>
          </p:nvSpPr>
          <p:spPr>
            <a:xfrm>
              <a:off x="130048" y="1397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 name="Freeform 4"/>
            <p:cNvSpPr/>
            <p:nvPr/>
          </p:nvSpPr>
          <p:spPr>
            <a:xfrm>
              <a:off x="114300" y="889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85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9855200" cy="615553"/>
          </a:xfrm>
          <a:prstGeom prst="rect">
            <a:avLst/>
          </a:prstGeom>
          <a:noFill/>
        </p:spPr>
        <p:txBody>
          <a:bodyPr vert="horz" rtlCol="0">
            <a:spAutoFit/>
          </a:bodyPr>
          <a:lstStyle/>
          <a:p>
            <a:r>
              <a:rPr lang="en-US" sz="1700" smtClean="0">
                <a:solidFill>
                  <a:srgbClr val="000000"/>
                </a:solidFill>
                <a:latin typeface="Arial - 23"/>
              </a:rPr>
              <a:t>On a number line, let point P represent the largest integer value that is less  than </a:t>
            </a:r>
            <a:r>
              <a:rPr lang="en-US" sz="1700" smtClean="0">
                <a:solidFill>
                  <a:srgbClr val="000000"/>
                </a:solidFill>
                <a:latin typeface="Lucida Sans Unicode - 23"/>
              </a:rPr>
              <a:t>√146 </a:t>
            </a:r>
            <a:r>
              <a:rPr lang="en-US" sz="1700" smtClean="0">
                <a:solidFill>
                  <a:srgbClr val="000000"/>
                </a:solidFill>
                <a:latin typeface="Arial - 23"/>
              </a:rPr>
              <a:t>. Let Point Q represent the largest integer value that is less than -</a:t>
            </a:r>
            <a:r>
              <a:rPr lang="en-US" sz="1700" smtClean="0">
                <a:solidFill>
                  <a:srgbClr val="000000"/>
                </a:solidFill>
                <a:latin typeface="Lucida Sans Unicode - 23"/>
              </a:rPr>
              <a:t>√23</a:t>
            </a:r>
            <a:r>
              <a:rPr lang="en-US" sz="1700" smtClean="0">
                <a:solidFill>
                  <a:srgbClr val="000000"/>
                </a:solidFill>
                <a:latin typeface="Arial - 23"/>
              </a:rPr>
              <a:t>. What is the distance between P and Q?</a:t>
            </a:r>
            <a:endParaRPr lang="en-US" sz="1700">
              <a:solidFill>
                <a:srgbClr val="000000"/>
              </a:solidFill>
              <a:latin typeface="Arial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2):</a:t>
            </a:r>
            <a:endParaRPr lang="en-US" sz="2000">
              <a:solidFill>
                <a:srgbClr val="000000"/>
              </a:solidFill>
              <a:latin typeface="Arial - 27"/>
            </a:endParaRPr>
          </a:p>
        </p:txBody>
      </p:sp>
      <p:sp>
        <p:nvSpPr>
          <p:cNvPr id="4" name="TextBox 3"/>
          <p:cNvSpPr txBox="1"/>
          <p:nvPr/>
        </p:nvSpPr>
        <p:spPr>
          <a:xfrm>
            <a:off x="304800" y="495300"/>
            <a:ext cx="1955800" cy="384721"/>
          </a:xfrm>
          <a:prstGeom prst="rect">
            <a:avLst/>
          </a:prstGeom>
          <a:noFill/>
        </p:spPr>
        <p:txBody>
          <a:bodyPr vert="horz" rtlCol="0">
            <a:spAutoFit/>
          </a:bodyPr>
          <a:lstStyle/>
          <a:p>
            <a:r>
              <a:rPr lang="en-US" sz="1900" smtClean="0">
                <a:solidFill>
                  <a:srgbClr val="0000FF"/>
                </a:solidFill>
                <a:latin typeface="Berlin Sans FB - 25"/>
              </a:rPr>
              <a:t>Example 2:</a:t>
            </a:r>
            <a:endParaRPr lang="en-US" sz="1900">
              <a:solidFill>
                <a:srgbClr val="0000FF"/>
              </a:solidFill>
              <a:latin typeface="Berlin Sans FB - 25"/>
            </a:endParaRPr>
          </a:p>
        </p:txBody>
      </p:sp>
      <p:grpSp>
        <p:nvGrpSpPr>
          <p:cNvPr id="12" name="Group 11"/>
          <p:cNvGrpSpPr/>
          <p:nvPr/>
        </p:nvGrpSpPr>
        <p:grpSpPr>
          <a:xfrm>
            <a:off x="160503" y="3103708"/>
            <a:ext cx="9537855" cy="1153943"/>
            <a:chOff x="160503" y="3103708"/>
            <a:chExt cx="9537855" cy="1153943"/>
          </a:xfrm>
        </p:grpSpPr>
        <p:sp>
          <p:nvSpPr>
            <p:cNvPr id="5" name="Freeform 4"/>
            <p:cNvSpPr/>
            <p:nvPr/>
          </p:nvSpPr>
          <p:spPr>
            <a:xfrm>
              <a:off x="160503" y="3252924"/>
              <a:ext cx="9537855" cy="208905"/>
            </a:xfrm>
            <a:custGeom>
              <a:avLst/>
              <a:gdLst/>
              <a:ahLst/>
              <a:cxnLst/>
              <a:rect l="0" t="0" r="0" b="0"/>
              <a:pathLst>
                <a:path w="9537855" h="208905">
                  <a:moveTo>
                    <a:pt x="9537854" y="0"/>
                  </a:moveTo>
                  <a:lnTo>
                    <a:pt x="9504881" y="27692"/>
                  </a:lnTo>
                  <a:lnTo>
                    <a:pt x="9457449" y="53285"/>
                  </a:lnTo>
                  <a:lnTo>
                    <a:pt x="9404236" y="71913"/>
                  </a:lnTo>
                  <a:lnTo>
                    <a:pt x="9342170" y="83819"/>
                  </a:lnTo>
                  <a:lnTo>
                    <a:pt x="9287795" y="87838"/>
                  </a:lnTo>
                  <a:lnTo>
                    <a:pt x="9236683" y="89029"/>
                  </a:lnTo>
                  <a:lnTo>
                    <a:pt x="9185432" y="90487"/>
                  </a:lnTo>
                  <a:lnTo>
                    <a:pt x="9127630" y="96323"/>
                  </a:lnTo>
                  <a:lnTo>
                    <a:pt x="9084364" y="98076"/>
                  </a:lnTo>
                  <a:lnTo>
                    <a:pt x="9021786" y="99062"/>
                  </a:lnTo>
                  <a:lnTo>
                    <a:pt x="8975424" y="99293"/>
                  </a:lnTo>
                  <a:lnTo>
                    <a:pt x="8926449" y="99396"/>
                  </a:lnTo>
                  <a:lnTo>
                    <a:pt x="8878892" y="99442"/>
                  </a:lnTo>
                  <a:lnTo>
                    <a:pt x="8831964" y="99462"/>
                  </a:lnTo>
                  <a:lnTo>
                    <a:pt x="8784212" y="99471"/>
                  </a:lnTo>
                  <a:lnTo>
                    <a:pt x="8733514" y="99475"/>
                  </a:lnTo>
                  <a:lnTo>
                    <a:pt x="8681507" y="99477"/>
                  </a:lnTo>
                  <a:lnTo>
                    <a:pt x="8627812" y="99478"/>
                  </a:lnTo>
                  <a:lnTo>
                    <a:pt x="8570789" y="99478"/>
                  </a:lnTo>
                  <a:lnTo>
                    <a:pt x="8512285" y="99478"/>
                  </a:lnTo>
                  <a:lnTo>
                    <a:pt x="8453125" y="99478"/>
                  </a:lnTo>
                  <a:lnTo>
                    <a:pt x="8393673" y="99478"/>
                  </a:lnTo>
                  <a:lnTo>
                    <a:pt x="8334089" y="96530"/>
                  </a:lnTo>
                  <a:lnTo>
                    <a:pt x="8273343" y="93747"/>
                  </a:lnTo>
                  <a:lnTo>
                    <a:pt x="8241670" y="94552"/>
                  </a:lnTo>
                  <a:lnTo>
                    <a:pt x="8209502" y="96194"/>
                  </a:lnTo>
                  <a:lnTo>
                    <a:pt x="8147231" y="98018"/>
                  </a:lnTo>
                  <a:lnTo>
                    <a:pt x="8085291" y="98829"/>
                  </a:lnTo>
                  <a:lnTo>
                    <a:pt x="8053300" y="99046"/>
                  </a:lnTo>
                  <a:lnTo>
                    <a:pt x="8020919" y="99190"/>
                  </a:lnTo>
                  <a:lnTo>
                    <a:pt x="7988278" y="99286"/>
                  </a:lnTo>
                  <a:lnTo>
                    <a:pt x="7955464" y="99350"/>
                  </a:lnTo>
                  <a:lnTo>
                    <a:pt x="7922536" y="99393"/>
                  </a:lnTo>
                  <a:lnTo>
                    <a:pt x="7889530" y="99421"/>
                  </a:lnTo>
                  <a:lnTo>
                    <a:pt x="7856474" y="99440"/>
                  </a:lnTo>
                  <a:lnTo>
                    <a:pt x="7823383" y="99453"/>
                  </a:lnTo>
                  <a:lnTo>
                    <a:pt x="7790270" y="99461"/>
                  </a:lnTo>
                  <a:lnTo>
                    <a:pt x="7757141" y="99467"/>
                  </a:lnTo>
                  <a:lnTo>
                    <a:pt x="7724002" y="99471"/>
                  </a:lnTo>
                  <a:lnTo>
                    <a:pt x="7690856" y="99473"/>
                  </a:lnTo>
                  <a:lnTo>
                    <a:pt x="7657706" y="99474"/>
                  </a:lnTo>
                  <a:lnTo>
                    <a:pt x="7624552" y="99476"/>
                  </a:lnTo>
                  <a:lnTo>
                    <a:pt x="7590291" y="99476"/>
                  </a:lnTo>
                  <a:lnTo>
                    <a:pt x="7555293" y="99477"/>
                  </a:lnTo>
                  <a:lnTo>
                    <a:pt x="7519802" y="99478"/>
                  </a:lnTo>
                  <a:lnTo>
                    <a:pt x="7485088" y="99478"/>
                  </a:lnTo>
                  <a:lnTo>
                    <a:pt x="7450893" y="99478"/>
                  </a:lnTo>
                  <a:lnTo>
                    <a:pt x="7417042" y="99478"/>
                  </a:lnTo>
                  <a:lnTo>
                    <a:pt x="7382317" y="99478"/>
                  </a:lnTo>
                  <a:lnTo>
                    <a:pt x="7347009" y="99478"/>
                  </a:lnTo>
                  <a:lnTo>
                    <a:pt x="7311311" y="99478"/>
                  </a:lnTo>
                  <a:lnTo>
                    <a:pt x="7275354" y="99478"/>
                  </a:lnTo>
                  <a:lnTo>
                    <a:pt x="7239224" y="99478"/>
                  </a:lnTo>
                  <a:lnTo>
                    <a:pt x="7202980" y="99478"/>
                  </a:lnTo>
                  <a:lnTo>
                    <a:pt x="7166658" y="99478"/>
                  </a:lnTo>
                  <a:lnTo>
                    <a:pt x="7130286" y="99478"/>
                  </a:lnTo>
                  <a:lnTo>
                    <a:pt x="7093879" y="99478"/>
                  </a:lnTo>
                  <a:lnTo>
                    <a:pt x="7056344" y="99478"/>
                  </a:lnTo>
                  <a:lnTo>
                    <a:pt x="7018057" y="99478"/>
                  </a:lnTo>
                  <a:lnTo>
                    <a:pt x="6979269" y="99478"/>
                  </a:lnTo>
                  <a:lnTo>
                    <a:pt x="6941251" y="99478"/>
                  </a:lnTo>
                  <a:lnTo>
                    <a:pt x="6903748" y="99478"/>
                  </a:lnTo>
                  <a:lnTo>
                    <a:pt x="6866587" y="99478"/>
                  </a:lnTo>
                  <a:lnTo>
                    <a:pt x="6828550" y="99478"/>
                  </a:lnTo>
                  <a:lnTo>
                    <a:pt x="6789929" y="99478"/>
                  </a:lnTo>
                  <a:lnTo>
                    <a:pt x="6750916" y="99478"/>
                  </a:lnTo>
                  <a:lnTo>
                    <a:pt x="6711645" y="99478"/>
                  </a:lnTo>
                  <a:lnTo>
                    <a:pt x="6672200" y="99478"/>
                  </a:lnTo>
                  <a:lnTo>
                    <a:pt x="6632640" y="99478"/>
                  </a:lnTo>
                  <a:lnTo>
                    <a:pt x="6594108" y="100583"/>
                  </a:lnTo>
                  <a:lnTo>
                    <a:pt x="6556262" y="102426"/>
                  </a:lnTo>
                  <a:lnTo>
                    <a:pt x="6518872" y="104759"/>
                  </a:lnTo>
                  <a:lnTo>
                    <a:pt x="6480682" y="105209"/>
                  </a:lnTo>
                  <a:lnTo>
                    <a:pt x="6441959" y="104404"/>
                  </a:lnTo>
                  <a:lnTo>
                    <a:pt x="6402879" y="102762"/>
                  </a:lnTo>
                  <a:lnTo>
                    <a:pt x="6363563" y="102773"/>
                  </a:lnTo>
                  <a:lnTo>
                    <a:pt x="6324088" y="103885"/>
                  </a:lnTo>
                  <a:lnTo>
                    <a:pt x="6284508" y="105732"/>
                  </a:lnTo>
                  <a:lnTo>
                    <a:pt x="6244857" y="106963"/>
                  </a:lnTo>
                  <a:lnTo>
                    <a:pt x="6205160" y="107784"/>
                  </a:lnTo>
                  <a:lnTo>
                    <a:pt x="6165431" y="108331"/>
                  </a:lnTo>
                  <a:lnTo>
                    <a:pt x="6125682" y="108696"/>
                  </a:lnTo>
                  <a:lnTo>
                    <a:pt x="6085918" y="108939"/>
                  </a:lnTo>
                  <a:lnTo>
                    <a:pt x="6046146" y="109101"/>
                  </a:lnTo>
                  <a:lnTo>
                    <a:pt x="6006367" y="109210"/>
                  </a:lnTo>
                  <a:lnTo>
                    <a:pt x="5966584" y="109282"/>
                  </a:lnTo>
                  <a:lnTo>
                    <a:pt x="5926799" y="109330"/>
                  </a:lnTo>
                  <a:lnTo>
                    <a:pt x="5887011" y="110467"/>
                  </a:lnTo>
                  <a:lnTo>
                    <a:pt x="5847223" y="112331"/>
                  </a:lnTo>
                  <a:lnTo>
                    <a:pt x="5807433" y="114678"/>
                  </a:lnTo>
                  <a:lnTo>
                    <a:pt x="5767643" y="116243"/>
                  </a:lnTo>
                  <a:lnTo>
                    <a:pt x="5727853" y="117287"/>
                  </a:lnTo>
                  <a:lnTo>
                    <a:pt x="5688062" y="117982"/>
                  </a:lnTo>
                  <a:lnTo>
                    <a:pt x="5647166" y="118446"/>
                  </a:lnTo>
                  <a:lnTo>
                    <a:pt x="5605533" y="118755"/>
                  </a:lnTo>
                  <a:lnTo>
                    <a:pt x="5563408" y="118961"/>
                  </a:lnTo>
                  <a:lnTo>
                    <a:pt x="5522061" y="120204"/>
                  </a:lnTo>
                  <a:lnTo>
                    <a:pt x="5481233" y="122138"/>
                  </a:lnTo>
                  <a:lnTo>
                    <a:pt x="5440751" y="124532"/>
                  </a:lnTo>
                  <a:lnTo>
                    <a:pt x="5400499" y="126129"/>
                  </a:lnTo>
                  <a:lnTo>
                    <a:pt x="5360400" y="127193"/>
                  </a:lnTo>
                  <a:lnTo>
                    <a:pt x="5320404" y="127903"/>
                  </a:lnTo>
                  <a:lnTo>
                    <a:pt x="5279372" y="128376"/>
                  </a:lnTo>
                  <a:lnTo>
                    <a:pt x="5237647" y="128691"/>
                  </a:lnTo>
                  <a:lnTo>
                    <a:pt x="5195462" y="128901"/>
                  </a:lnTo>
                  <a:lnTo>
                    <a:pt x="5152969" y="129041"/>
                  </a:lnTo>
                  <a:lnTo>
                    <a:pt x="5110272" y="129135"/>
                  </a:lnTo>
                  <a:lnTo>
                    <a:pt x="5067438" y="129197"/>
                  </a:lnTo>
                  <a:lnTo>
                    <a:pt x="5024513" y="130344"/>
                  </a:lnTo>
                  <a:lnTo>
                    <a:pt x="4981527" y="132214"/>
                  </a:lnTo>
                  <a:lnTo>
                    <a:pt x="4938501" y="134566"/>
                  </a:lnTo>
                  <a:lnTo>
                    <a:pt x="4896553" y="136133"/>
                  </a:lnTo>
                  <a:lnTo>
                    <a:pt x="4855325" y="137179"/>
                  </a:lnTo>
                  <a:lnTo>
                    <a:pt x="4814575" y="137876"/>
                  </a:lnTo>
                  <a:lnTo>
                    <a:pt x="4773040" y="138340"/>
                  </a:lnTo>
                  <a:lnTo>
                    <a:pt x="4730980" y="138650"/>
                  </a:lnTo>
                  <a:lnTo>
                    <a:pt x="4688572" y="138856"/>
                  </a:lnTo>
                  <a:lnTo>
                    <a:pt x="4647036" y="138994"/>
                  </a:lnTo>
                  <a:lnTo>
                    <a:pt x="4606081" y="139086"/>
                  </a:lnTo>
                  <a:lnTo>
                    <a:pt x="4565515" y="139147"/>
                  </a:lnTo>
                  <a:lnTo>
                    <a:pt x="4524101" y="139188"/>
                  </a:lnTo>
                  <a:lnTo>
                    <a:pt x="4482123" y="139215"/>
                  </a:lnTo>
                  <a:lnTo>
                    <a:pt x="4439769" y="139233"/>
                  </a:lnTo>
                  <a:lnTo>
                    <a:pt x="4397163" y="139245"/>
                  </a:lnTo>
                  <a:lnTo>
                    <a:pt x="4354391" y="139253"/>
                  </a:lnTo>
                  <a:lnTo>
                    <a:pt x="4311507" y="139258"/>
                  </a:lnTo>
                  <a:lnTo>
                    <a:pt x="4269654" y="139262"/>
                  </a:lnTo>
                  <a:lnTo>
                    <a:pt x="4228488" y="139264"/>
                  </a:lnTo>
                  <a:lnTo>
                    <a:pt x="4187780" y="139266"/>
                  </a:lnTo>
                  <a:lnTo>
                    <a:pt x="4146273" y="139267"/>
                  </a:lnTo>
                  <a:lnTo>
                    <a:pt x="4104233" y="139268"/>
                  </a:lnTo>
                  <a:lnTo>
                    <a:pt x="4061837" y="139269"/>
                  </a:lnTo>
                  <a:lnTo>
                    <a:pt x="4019204" y="139269"/>
                  </a:lnTo>
                  <a:lnTo>
                    <a:pt x="3976412" y="139269"/>
                  </a:lnTo>
                  <a:lnTo>
                    <a:pt x="3933516" y="139269"/>
                  </a:lnTo>
                  <a:lnTo>
                    <a:pt x="3890549" y="139269"/>
                  </a:lnTo>
                  <a:lnTo>
                    <a:pt x="3847536" y="139269"/>
                  </a:lnTo>
                  <a:lnTo>
                    <a:pt x="3804491" y="139269"/>
                  </a:lnTo>
                  <a:lnTo>
                    <a:pt x="3761426" y="139269"/>
                  </a:lnTo>
                  <a:lnTo>
                    <a:pt x="3718347" y="139269"/>
                  </a:lnTo>
                  <a:lnTo>
                    <a:pt x="3675258" y="139269"/>
                  </a:lnTo>
                  <a:lnTo>
                    <a:pt x="3633269" y="138164"/>
                  </a:lnTo>
                  <a:lnTo>
                    <a:pt x="3592012" y="136322"/>
                  </a:lnTo>
                  <a:lnTo>
                    <a:pt x="3551244" y="133988"/>
                  </a:lnTo>
                  <a:lnTo>
                    <a:pt x="3509696" y="133538"/>
                  </a:lnTo>
                  <a:lnTo>
                    <a:pt x="3467629" y="134343"/>
                  </a:lnTo>
                  <a:lnTo>
                    <a:pt x="3425215" y="135985"/>
                  </a:lnTo>
                  <a:lnTo>
                    <a:pt x="3383675" y="135975"/>
                  </a:lnTo>
                  <a:lnTo>
                    <a:pt x="3342718" y="134862"/>
                  </a:lnTo>
                  <a:lnTo>
                    <a:pt x="3302150" y="133015"/>
                  </a:lnTo>
                  <a:lnTo>
                    <a:pt x="3261840" y="132889"/>
                  </a:lnTo>
                  <a:lnTo>
                    <a:pt x="3221704" y="133911"/>
                  </a:lnTo>
                  <a:lnTo>
                    <a:pt x="3181683" y="135697"/>
                  </a:lnTo>
                  <a:lnTo>
                    <a:pt x="3140633" y="136888"/>
                  </a:lnTo>
                  <a:lnTo>
                    <a:pt x="3098897" y="137681"/>
                  </a:lnTo>
                  <a:lnTo>
                    <a:pt x="3056704" y="138211"/>
                  </a:lnTo>
                  <a:lnTo>
                    <a:pt x="3015312" y="138564"/>
                  </a:lnTo>
                  <a:lnTo>
                    <a:pt x="2974453" y="138799"/>
                  </a:lnTo>
                  <a:lnTo>
                    <a:pt x="2933951" y="138955"/>
                  </a:lnTo>
                  <a:lnTo>
                    <a:pt x="2893685" y="139060"/>
                  </a:lnTo>
                  <a:lnTo>
                    <a:pt x="2853578" y="139130"/>
                  </a:lnTo>
                  <a:lnTo>
                    <a:pt x="2813576" y="139176"/>
                  </a:lnTo>
                  <a:lnTo>
                    <a:pt x="2773644" y="139207"/>
                  </a:lnTo>
                  <a:lnTo>
                    <a:pt x="2733759" y="139228"/>
                  </a:lnTo>
                  <a:lnTo>
                    <a:pt x="2693906" y="139242"/>
                  </a:lnTo>
                  <a:lnTo>
                    <a:pt x="2652968" y="139251"/>
                  </a:lnTo>
                  <a:lnTo>
                    <a:pt x="2611307" y="139257"/>
                  </a:lnTo>
                  <a:lnTo>
                    <a:pt x="2569164" y="139261"/>
                  </a:lnTo>
                  <a:lnTo>
                    <a:pt x="2527804" y="139264"/>
                  </a:lnTo>
                  <a:lnTo>
                    <a:pt x="2486968" y="139265"/>
                  </a:lnTo>
                  <a:lnTo>
                    <a:pt x="2446480" y="139267"/>
                  </a:lnTo>
                  <a:lnTo>
                    <a:pt x="2406224" y="139268"/>
                  </a:lnTo>
                  <a:lnTo>
                    <a:pt x="2366123" y="139268"/>
                  </a:lnTo>
                  <a:lnTo>
                    <a:pt x="2326126" y="139269"/>
                  </a:lnTo>
                  <a:lnTo>
                    <a:pt x="2286197" y="139269"/>
                  </a:lnTo>
                  <a:lnTo>
                    <a:pt x="2246314" y="139269"/>
                  </a:lnTo>
                  <a:lnTo>
                    <a:pt x="2206462" y="139269"/>
                  </a:lnTo>
                  <a:lnTo>
                    <a:pt x="2167735" y="140374"/>
                  </a:lnTo>
                  <a:lnTo>
                    <a:pt x="2129759" y="142217"/>
                  </a:lnTo>
                  <a:lnTo>
                    <a:pt x="2092283" y="144550"/>
                  </a:lnTo>
                  <a:lnTo>
                    <a:pt x="2055141" y="146106"/>
                  </a:lnTo>
                  <a:lnTo>
                    <a:pt x="2018221" y="147143"/>
                  </a:lnTo>
                  <a:lnTo>
                    <a:pt x="1981449" y="147834"/>
                  </a:lnTo>
                  <a:lnTo>
                    <a:pt x="1944776" y="148296"/>
                  </a:lnTo>
                  <a:lnTo>
                    <a:pt x="1908170" y="148603"/>
                  </a:lnTo>
                  <a:lnTo>
                    <a:pt x="1871606" y="148808"/>
                  </a:lnTo>
                  <a:lnTo>
                    <a:pt x="1835073" y="148944"/>
                  </a:lnTo>
                  <a:lnTo>
                    <a:pt x="1798558" y="149035"/>
                  </a:lnTo>
                  <a:lnTo>
                    <a:pt x="1762057" y="149096"/>
                  </a:lnTo>
                  <a:lnTo>
                    <a:pt x="1725565" y="149136"/>
                  </a:lnTo>
                  <a:lnTo>
                    <a:pt x="1689078" y="149163"/>
                  </a:lnTo>
                  <a:lnTo>
                    <a:pt x="1652595" y="149181"/>
                  </a:lnTo>
                  <a:lnTo>
                    <a:pt x="1616115" y="150299"/>
                  </a:lnTo>
                  <a:lnTo>
                    <a:pt x="1579636" y="152149"/>
                  </a:lnTo>
                  <a:lnTo>
                    <a:pt x="1543159" y="154487"/>
                  </a:lnTo>
                  <a:lnTo>
                    <a:pt x="1507787" y="156047"/>
                  </a:lnTo>
                  <a:lnTo>
                    <a:pt x="1473153" y="157086"/>
                  </a:lnTo>
                  <a:lnTo>
                    <a:pt x="1439011" y="157779"/>
                  </a:lnTo>
                  <a:lnTo>
                    <a:pt x="1404091" y="158241"/>
                  </a:lnTo>
                  <a:lnTo>
                    <a:pt x="1368652" y="158549"/>
                  </a:lnTo>
                  <a:lnTo>
                    <a:pt x="1332868" y="158755"/>
                  </a:lnTo>
                  <a:lnTo>
                    <a:pt x="1297959" y="159996"/>
                  </a:lnTo>
                  <a:lnTo>
                    <a:pt x="1263633" y="161930"/>
                  </a:lnTo>
                  <a:lnTo>
                    <a:pt x="1229696" y="164324"/>
                  </a:lnTo>
                  <a:lnTo>
                    <a:pt x="1194913" y="165920"/>
                  </a:lnTo>
                  <a:lnTo>
                    <a:pt x="1159566" y="166984"/>
                  </a:lnTo>
                  <a:lnTo>
                    <a:pt x="1123843" y="167694"/>
                  </a:lnTo>
                  <a:lnTo>
                    <a:pt x="1090080" y="168167"/>
                  </a:lnTo>
                  <a:lnTo>
                    <a:pt x="1057623" y="168482"/>
                  </a:lnTo>
                  <a:lnTo>
                    <a:pt x="1026038" y="168692"/>
                  </a:lnTo>
                  <a:lnTo>
                    <a:pt x="993928" y="169938"/>
                  </a:lnTo>
                  <a:lnTo>
                    <a:pt x="961468" y="171873"/>
                  </a:lnTo>
                  <a:lnTo>
                    <a:pt x="928775" y="174269"/>
                  </a:lnTo>
                  <a:lnTo>
                    <a:pt x="865922" y="176931"/>
                  </a:lnTo>
                  <a:lnTo>
                    <a:pt x="804828" y="178114"/>
                  </a:lnTo>
                  <a:lnTo>
                    <a:pt x="744516" y="178640"/>
                  </a:lnTo>
                  <a:lnTo>
                    <a:pt x="684551" y="181821"/>
                  </a:lnTo>
                  <a:lnTo>
                    <a:pt x="625846" y="185814"/>
                  </a:lnTo>
                  <a:lnTo>
                    <a:pt x="570280" y="187588"/>
                  </a:lnTo>
                  <a:lnTo>
                    <a:pt x="516109" y="188377"/>
                  </a:lnTo>
                  <a:lnTo>
                    <a:pt x="462559" y="189833"/>
                  </a:lnTo>
                  <a:lnTo>
                    <a:pt x="409283" y="194164"/>
                  </a:lnTo>
                  <a:lnTo>
                    <a:pt x="359078" y="196827"/>
                  </a:lnTo>
                  <a:lnTo>
                    <a:pt x="312079" y="198010"/>
                  </a:lnTo>
                  <a:lnTo>
                    <a:pt x="269085" y="198535"/>
                  </a:lnTo>
                  <a:lnTo>
                    <a:pt x="207595" y="204112"/>
                  </a:lnTo>
                  <a:lnTo>
                    <a:pt x="152655" y="207484"/>
                  </a:lnTo>
                  <a:lnTo>
                    <a:pt x="90310" y="208624"/>
                  </a:lnTo>
                  <a:lnTo>
                    <a:pt x="37830" y="208821"/>
                  </a:lnTo>
                  <a:lnTo>
                    <a:pt x="0" y="208888"/>
                  </a:lnTo>
                  <a:lnTo>
                    <a:pt x="7880" y="20890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142710" y="3113655"/>
              <a:ext cx="104760" cy="537182"/>
            </a:xfrm>
            <a:custGeom>
              <a:avLst/>
              <a:gdLst/>
              <a:ahLst/>
              <a:cxnLst/>
              <a:rect l="0" t="0" r="0" b="0"/>
              <a:pathLst>
                <a:path w="104760" h="537182">
                  <a:moveTo>
                    <a:pt x="5281" y="0"/>
                  </a:moveTo>
                  <a:lnTo>
                    <a:pt x="0" y="15843"/>
                  </a:lnTo>
                  <a:lnTo>
                    <a:pt x="3822" y="77180"/>
                  </a:lnTo>
                  <a:lnTo>
                    <a:pt x="7796" y="134504"/>
                  </a:lnTo>
                  <a:lnTo>
                    <a:pt x="15974" y="191649"/>
                  </a:lnTo>
                  <a:lnTo>
                    <a:pt x="28640" y="250568"/>
                  </a:lnTo>
                  <a:lnTo>
                    <a:pt x="45092" y="310265"/>
                  </a:lnTo>
                  <a:lnTo>
                    <a:pt x="58340" y="361809"/>
                  </a:lnTo>
                  <a:lnTo>
                    <a:pt x="68285" y="411900"/>
                  </a:lnTo>
                  <a:lnTo>
                    <a:pt x="81548" y="472356"/>
                  </a:lnTo>
                  <a:lnTo>
                    <a:pt x="94811" y="518031"/>
                  </a:lnTo>
                  <a:lnTo>
                    <a:pt x="104759" y="53718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275824" y="3103708"/>
              <a:ext cx="79583" cy="368069"/>
            </a:xfrm>
            <a:custGeom>
              <a:avLst/>
              <a:gdLst/>
              <a:ahLst/>
              <a:cxnLst/>
              <a:rect l="0" t="0" r="0" b="0"/>
              <a:pathLst>
                <a:path w="79583" h="368069">
                  <a:moveTo>
                    <a:pt x="0" y="0"/>
                  </a:moveTo>
                  <a:lnTo>
                    <a:pt x="0" y="51158"/>
                  </a:lnTo>
                  <a:lnTo>
                    <a:pt x="5281" y="97793"/>
                  </a:lnTo>
                  <a:lnTo>
                    <a:pt x="23384" y="159016"/>
                  </a:lnTo>
                  <a:lnTo>
                    <a:pt x="42761" y="211831"/>
                  </a:lnTo>
                  <a:lnTo>
                    <a:pt x="52165" y="236732"/>
                  </a:lnTo>
                  <a:lnTo>
                    <a:pt x="61148" y="288742"/>
                  </a:lnTo>
                  <a:lnTo>
                    <a:pt x="76763" y="351374"/>
                  </a:lnTo>
                  <a:lnTo>
                    <a:pt x="79582" y="36806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8257342" y="3770209"/>
              <a:ext cx="58275" cy="378017"/>
            </a:xfrm>
            <a:custGeom>
              <a:avLst/>
              <a:gdLst/>
              <a:ahLst/>
              <a:cxnLst/>
              <a:rect l="0" t="0" r="0" b="0"/>
              <a:pathLst>
                <a:path w="58275" h="378017">
                  <a:moveTo>
                    <a:pt x="58274" y="0"/>
                  </a:moveTo>
                  <a:lnTo>
                    <a:pt x="39579" y="49179"/>
                  </a:lnTo>
                  <a:lnTo>
                    <a:pt x="28786" y="105207"/>
                  </a:lnTo>
                  <a:lnTo>
                    <a:pt x="18588" y="159020"/>
                  </a:lnTo>
                  <a:lnTo>
                    <a:pt x="10520" y="217472"/>
                  </a:lnTo>
                  <a:lnTo>
                    <a:pt x="923" y="279993"/>
                  </a:lnTo>
                  <a:lnTo>
                    <a:pt x="0" y="342837"/>
                  </a:lnTo>
                  <a:lnTo>
                    <a:pt x="8534" y="37801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8226085" y="3733225"/>
              <a:ext cx="386431" cy="171598"/>
            </a:xfrm>
            <a:custGeom>
              <a:avLst/>
              <a:gdLst/>
              <a:ahLst/>
              <a:cxnLst/>
              <a:rect l="0" t="0" r="0" b="0"/>
              <a:pathLst>
                <a:path w="386431" h="171598">
                  <a:moveTo>
                    <a:pt x="0" y="76775"/>
                  </a:moveTo>
                  <a:lnTo>
                    <a:pt x="27693" y="40518"/>
                  </a:lnTo>
                  <a:lnTo>
                    <a:pt x="68064" y="14921"/>
                  </a:lnTo>
                  <a:lnTo>
                    <a:pt x="100118" y="2937"/>
                  </a:lnTo>
                  <a:lnTo>
                    <a:pt x="140442" y="0"/>
                  </a:lnTo>
                  <a:lnTo>
                    <a:pt x="196601" y="5639"/>
                  </a:lnTo>
                  <a:lnTo>
                    <a:pt x="256867" y="17447"/>
                  </a:lnTo>
                  <a:lnTo>
                    <a:pt x="294960" y="30090"/>
                  </a:lnTo>
                  <a:lnTo>
                    <a:pt x="354868" y="67095"/>
                  </a:lnTo>
                  <a:lnTo>
                    <a:pt x="369938" y="82421"/>
                  </a:lnTo>
                  <a:lnTo>
                    <a:pt x="384006" y="103969"/>
                  </a:lnTo>
                  <a:lnTo>
                    <a:pt x="386430" y="115906"/>
                  </a:lnTo>
                  <a:lnTo>
                    <a:pt x="383229" y="140958"/>
                  </a:lnTo>
                  <a:lnTo>
                    <a:pt x="375965" y="149407"/>
                  </a:lnTo>
                  <a:lnTo>
                    <a:pt x="353156" y="158795"/>
                  </a:lnTo>
                  <a:lnTo>
                    <a:pt x="301424" y="165927"/>
                  </a:lnTo>
                  <a:lnTo>
                    <a:pt x="261862" y="171597"/>
                  </a:lnTo>
                  <a:lnTo>
                    <a:pt x="208885" y="167678"/>
                  </a:lnTo>
                  <a:lnTo>
                    <a:pt x="155845" y="166576"/>
                  </a:lnTo>
                  <a:lnTo>
                    <a:pt x="93447" y="166341"/>
                  </a:lnTo>
                  <a:lnTo>
                    <a:pt x="79582" y="16630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935987" y="3841459"/>
              <a:ext cx="580638" cy="331876"/>
            </a:xfrm>
            <a:custGeom>
              <a:avLst/>
              <a:gdLst/>
              <a:ahLst/>
              <a:cxnLst/>
              <a:rect l="0" t="0" r="0" b="0"/>
              <a:pathLst>
                <a:path w="580638" h="331876">
                  <a:moveTo>
                    <a:pt x="341325" y="8332"/>
                  </a:moveTo>
                  <a:lnTo>
                    <a:pt x="320201" y="3051"/>
                  </a:lnTo>
                  <a:lnTo>
                    <a:pt x="266618" y="14085"/>
                  </a:lnTo>
                  <a:lnTo>
                    <a:pt x="212312" y="28054"/>
                  </a:lnTo>
                  <a:lnTo>
                    <a:pt x="159010" y="41457"/>
                  </a:lnTo>
                  <a:lnTo>
                    <a:pt x="124457" y="56710"/>
                  </a:lnTo>
                  <a:lnTo>
                    <a:pt x="62962" y="103283"/>
                  </a:lnTo>
                  <a:lnTo>
                    <a:pt x="11236" y="160977"/>
                  </a:lnTo>
                  <a:lnTo>
                    <a:pt x="1927" y="178968"/>
                  </a:lnTo>
                  <a:lnTo>
                    <a:pt x="0" y="203912"/>
                  </a:lnTo>
                  <a:lnTo>
                    <a:pt x="7769" y="254395"/>
                  </a:lnTo>
                  <a:lnTo>
                    <a:pt x="22046" y="280809"/>
                  </a:lnTo>
                  <a:lnTo>
                    <a:pt x="40277" y="302636"/>
                  </a:lnTo>
                  <a:lnTo>
                    <a:pt x="64960" y="317823"/>
                  </a:lnTo>
                  <a:lnTo>
                    <a:pt x="123634" y="328445"/>
                  </a:lnTo>
                  <a:lnTo>
                    <a:pt x="150622" y="331875"/>
                  </a:lnTo>
                  <a:lnTo>
                    <a:pt x="212979" y="328018"/>
                  </a:lnTo>
                  <a:lnTo>
                    <a:pt x="264980" y="321168"/>
                  </a:lnTo>
                  <a:lnTo>
                    <a:pt x="319441" y="308085"/>
                  </a:lnTo>
                  <a:lnTo>
                    <a:pt x="370580" y="294261"/>
                  </a:lnTo>
                  <a:lnTo>
                    <a:pt x="420733" y="276164"/>
                  </a:lnTo>
                  <a:lnTo>
                    <a:pt x="481911" y="244964"/>
                  </a:lnTo>
                  <a:lnTo>
                    <a:pt x="544070" y="204935"/>
                  </a:lnTo>
                  <a:lnTo>
                    <a:pt x="575540" y="167032"/>
                  </a:lnTo>
                  <a:lnTo>
                    <a:pt x="580637" y="141499"/>
                  </a:lnTo>
                  <a:lnTo>
                    <a:pt x="580449" y="126954"/>
                  </a:lnTo>
                  <a:lnTo>
                    <a:pt x="568449" y="99002"/>
                  </a:lnTo>
                  <a:lnTo>
                    <a:pt x="539785" y="64304"/>
                  </a:lnTo>
                  <a:lnTo>
                    <a:pt x="495111" y="32775"/>
                  </a:lnTo>
                  <a:lnTo>
                    <a:pt x="451491" y="17294"/>
                  </a:lnTo>
                  <a:lnTo>
                    <a:pt x="398284" y="10988"/>
                  </a:lnTo>
                  <a:lnTo>
                    <a:pt x="340517" y="3838"/>
                  </a:lnTo>
                  <a:lnTo>
                    <a:pt x="286680" y="0"/>
                  </a:lnTo>
                  <a:lnTo>
                    <a:pt x="226919" y="5540"/>
                  </a:lnTo>
                  <a:lnTo>
                    <a:pt x="181382" y="7781"/>
                  </a:lnTo>
                  <a:lnTo>
                    <a:pt x="162265" y="833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187782" y="4088538"/>
              <a:ext cx="268592" cy="169113"/>
            </a:xfrm>
            <a:custGeom>
              <a:avLst/>
              <a:gdLst/>
              <a:ahLst/>
              <a:cxnLst/>
              <a:rect l="0" t="0" r="0" b="0"/>
              <a:pathLst>
                <a:path w="268592" h="169113">
                  <a:moveTo>
                    <a:pt x="0" y="0"/>
                  </a:moveTo>
                  <a:lnTo>
                    <a:pt x="10562" y="15843"/>
                  </a:lnTo>
                  <a:lnTo>
                    <a:pt x="72442" y="61854"/>
                  </a:lnTo>
                  <a:lnTo>
                    <a:pt x="130673" y="92659"/>
                  </a:lnTo>
                  <a:lnTo>
                    <a:pt x="192939" y="122842"/>
                  </a:lnTo>
                  <a:lnTo>
                    <a:pt x="252834" y="156954"/>
                  </a:lnTo>
                  <a:lnTo>
                    <a:pt x="268591" y="16911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8544414" y="2486945"/>
            <a:ext cx="966430" cy="1084309"/>
            <a:chOff x="8544414" y="2486945"/>
            <a:chExt cx="966430" cy="1084309"/>
          </a:xfrm>
        </p:grpSpPr>
        <p:sp>
          <p:nvSpPr>
            <p:cNvPr id="13" name="Freeform 12"/>
            <p:cNvSpPr/>
            <p:nvPr/>
          </p:nvSpPr>
          <p:spPr>
            <a:xfrm>
              <a:off x="8892587" y="3223081"/>
              <a:ext cx="29844" cy="348173"/>
            </a:xfrm>
            <a:custGeom>
              <a:avLst/>
              <a:gdLst/>
              <a:ahLst/>
              <a:cxnLst/>
              <a:rect l="0" t="0" r="0" b="0"/>
              <a:pathLst>
                <a:path w="29844" h="348173">
                  <a:moveTo>
                    <a:pt x="0" y="0"/>
                  </a:moveTo>
                  <a:lnTo>
                    <a:pt x="0" y="55384"/>
                  </a:lnTo>
                  <a:lnTo>
                    <a:pt x="0" y="104098"/>
                  </a:lnTo>
                  <a:lnTo>
                    <a:pt x="6836" y="158358"/>
                  </a:lnTo>
                  <a:lnTo>
                    <a:pt x="12280" y="220002"/>
                  </a:lnTo>
                  <a:lnTo>
                    <a:pt x="18392" y="280116"/>
                  </a:lnTo>
                  <a:lnTo>
                    <a:pt x="27571" y="331228"/>
                  </a:lnTo>
                  <a:lnTo>
                    <a:pt x="29843" y="34817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544414" y="2486945"/>
              <a:ext cx="666502" cy="537684"/>
            </a:xfrm>
            <a:custGeom>
              <a:avLst/>
              <a:gdLst/>
              <a:ahLst/>
              <a:cxnLst/>
              <a:rect l="0" t="0" r="0" b="0"/>
              <a:pathLst>
                <a:path w="666502" h="537684">
                  <a:moveTo>
                    <a:pt x="0" y="189008"/>
                  </a:moveTo>
                  <a:lnTo>
                    <a:pt x="28029" y="249471"/>
                  </a:lnTo>
                  <a:lnTo>
                    <a:pt x="54126" y="311104"/>
                  </a:lnTo>
                  <a:lnTo>
                    <a:pt x="81074" y="358697"/>
                  </a:lnTo>
                  <a:lnTo>
                    <a:pt x="96907" y="420746"/>
                  </a:lnTo>
                  <a:lnTo>
                    <a:pt x="113945" y="469645"/>
                  </a:lnTo>
                  <a:lnTo>
                    <a:pt x="139506" y="523390"/>
                  </a:lnTo>
                  <a:lnTo>
                    <a:pt x="146059" y="534618"/>
                  </a:lnTo>
                  <a:lnTo>
                    <a:pt x="151534" y="537683"/>
                  </a:lnTo>
                  <a:lnTo>
                    <a:pt x="156287" y="535305"/>
                  </a:lnTo>
                  <a:lnTo>
                    <a:pt x="164518" y="520873"/>
                  </a:lnTo>
                  <a:lnTo>
                    <a:pt x="174260" y="486785"/>
                  </a:lnTo>
                  <a:lnTo>
                    <a:pt x="181060" y="426315"/>
                  </a:lnTo>
                  <a:lnTo>
                    <a:pt x="186653" y="377589"/>
                  </a:lnTo>
                  <a:lnTo>
                    <a:pt x="191257" y="328151"/>
                  </a:lnTo>
                  <a:lnTo>
                    <a:pt x="202716" y="267215"/>
                  </a:lnTo>
                  <a:lnTo>
                    <a:pt x="216729" y="213708"/>
                  </a:lnTo>
                  <a:lnTo>
                    <a:pt x="245973" y="159798"/>
                  </a:lnTo>
                  <a:lnTo>
                    <a:pt x="302352" y="113380"/>
                  </a:lnTo>
                  <a:lnTo>
                    <a:pt x="361489" y="87540"/>
                  </a:lnTo>
                  <a:lnTo>
                    <a:pt x="382829" y="76487"/>
                  </a:lnTo>
                  <a:lnTo>
                    <a:pt x="441724" y="60386"/>
                  </a:lnTo>
                  <a:lnTo>
                    <a:pt x="502113" y="46561"/>
                  </a:lnTo>
                  <a:lnTo>
                    <a:pt x="555184" y="33187"/>
                  </a:lnTo>
                  <a:lnTo>
                    <a:pt x="614985" y="16583"/>
                  </a:lnTo>
                  <a:lnTo>
                    <a:pt x="66650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902534" y="2805274"/>
              <a:ext cx="9949" cy="218852"/>
            </a:xfrm>
            <a:custGeom>
              <a:avLst/>
              <a:gdLst/>
              <a:ahLst/>
              <a:cxnLst/>
              <a:rect l="0" t="0" r="0" b="0"/>
              <a:pathLst>
                <a:path w="9949" h="218852">
                  <a:moveTo>
                    <a:pt x="0" y="0"/>
                  </a:moveTo>
                  <a:lnTo>
                    <a:pt x="0" y="55384"/>
                  </a:lnTo>
                  <a:lnTo>
                    <a:pt x="0" y="113406"/>
                  </a:lnTo>
                  <a:lnTo>
                    <a:pt x="5281" y="176746"/>
                  </a:lnTo>
                  <a:lnTo>
                    <a:pt x="9948" y="21885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053902" y="2775431"/>
              <a:ext cx="87380" cy="119374"/>
            </a:xfrm>
            <a:custGeom>
              <a:avLst/>
              <a:gdLst/>
              <a:ahLst/>
              <a:cxnLst/>
              <a:rect l="0" t="0" r="0" b="0"/>
              <a:pathLst>
                <a:path w="87380" h="119374">
                  <a:moveTo>
                    <a:pt x="27693" y="0"/>
                  </a:moveTo>
                  <a:lnTo>
                    <a:pt x="25482" y="38604"/>
                  </a:lnTo>
                  <a:lnTo>
                    <a:pt x="6050" y="87003"/>
                  </a:lnTo>
                  <a:lnTo>
                    <a:pt x="0" y="97793"/>
                  </a:lnTo>
                  <a:lnTo>
                    <a:pt x="389" y="104986"/>
                  </a:lnTo>
                  <a:lnTo>
                    <a:pt x="5069" y="109782"/>
                  </a:lnTo>
                  <a:lnTo>
                    <a:pt x="22059" y="115110"/>
                  </a:lnTo>
                  <a:lnTo>
                    <a:pt x="63096" y="118531"/>
                  </a:lnTo>
                  <a:lnTo>
                    <a:pt x="87379" y="11937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9161176" y="2745587"/>
              <a:ext cx="18514" cy="278539"/>
            </a:xfrm>
            <a:custGeom>
              <a:avLst/>
              <a:gdLst/>
              <a:ahLst/>
              <a:cxnLst/>
              <a:rect l="0" t="0" r="0" b="0"/>
              <a:pathLst>
                <a:path w="18514" h="278539">
                  <a:moveTo>
                    <a:pt x="9949" y="0"/>
                  </a:moveTo>
                  <a:lnTo>
                    <a:pt x="18513" y="55384"/>
                  </a:lnTo>
                  <a:lnTo>
                    <a:pt x="12787" y="115617"/>
                  </a:lnTo>
                  <a:lnTo>
                    <a:pt x="9684" y="169842"/>
                  </a:lnTo>
                  <a:lnTo>
                    <a:pt x="3362" y="220296"/>
                  </a:lnTo>
                  <a:lnTo>
                    <a:pt x="0" y="2785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9319191" y="2715744"/>
              <a:ext cx="191653" cy="278539"/>
            </a:xfrm>
            <a:custGeom>
              <a:avLst/>
              <a:gdLst/>
              <a:ahLst/>
              <a:cxnLst/>
              <a:rect l="0" t="0" r="0" b="0"/>
              <a:pathLst>
                <a:path w="191653" h="278539">
                  <a:moveTo>
                    <a:pt x="70785" y="0"/>
                  </a:moveTo>
                  <a:lnTo>
                    <a:pt x="68574" y="38604"/>
                  </a:lnTo>
                  <a:lnTo>
                    <a:pt x="54901" y="74687"/>
                  </a:lnTo>
                  <a:lnTo>
                    <a:pt x="17500" y="137852"/>
                  </a:lnTo>
                  <a:lnTo>
                    <a:pt x="4364" y="163325"/>
                  </a:lnTo>
                  <a:lnTo>
                    <a:pt x="0" y="189383"/>
                  </a:lnTo>
                  <a:lnTo>
                    <a:pt x="2849" y="214597"/>
                  </a:lnTo>
                  <a:lnTo>
                    <a:pt x="11485" y="236856"/>
                  </a:lnTo>
                  <a:lnTo>
                    <a:pt x="25639" y="251907"/>
                  </a:lnTo>
                  <a:lnTo>
                    <a:pt x="34056" y="257468"/>
                  </a:lnTo>
                  <a:lnTo>
                    <a:pt x="72306" y="265295"/>
                  </a:lnTo>
                  <a:lnTo>
                    <a:pt x="113360" y="267614"/>
                  </a:lnTo>
                  <a:lnTo>
                    <a:pt x="137235" y="262261"/>
                  </a:lnTo>
                  <a:lnTo>
                    <a:pt x="157794" y="251408"/>
                  </a:lnTo>
                  <a:lnTo>
                    <a:pt x="174300" y="235532"/>
                  </a:lnTo>
                  <a:lnTo>
                    <a:pt x="190740" y="202670"/>
                  </a:lnTo>
                  <a:lnTo>
                    <a:pt x="191652" y="192589"/>
                  </a:lnTo>
                  <a:lnTo>
                    <a:pt x="186769" y="175494"/>
                  </a:lnTo>
                  <a:lnTo>
                    <a:pt x="179056" y="171156"/>
                  </a:lnTo>
                  <a:lnTo>
                    <a:pt x="155749" y="169284"/>
                  </a:lnTo>
                  <a:lnTo>
                    <a:pt x="132863" y="175083"/>
                  </a:lnTo>
                  <a:lnTo>
                    <a:pt x="104284" y="190777"/>
                  </a:lnTo>
                  <a:lnTo>
                    <a:pt x="69542" y="226447"/>
                  </a:lnTo>
                  <a:lnTo>
                    <a:pt x="40942" y="27853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2128096" y="2489412"/>
            <a:ext cx="916822" cy="1280798"/>
            <a:chOff x="2128096" y="2489412"/>
            <a:chExt cx="916822" cy="1280798"/>
          </a:xfrm>
        </p:grpSpPr>
        <p:sp>
          <p:nvSpPr>
            <p:cNvPr id="20" name="Freeform 19"/>
            <p:cNvSpPr/>
            <p:nvPr/>
          </p:nvSpPr>
          <p:spPr>
            <a:xfrm>
              <a:off x="2774702" y="3193238"/>
              <a:ext cx="109426" cy="576972"/>
            </a:xfrm>
            <a:custGeom>
              <a:avLst/>
              <a:gdLst/>
              <a:ahLst/>
              <a:cxnLst/>
              <a:rect l="0" t="0" r="0" b="0"/>
              <a:pathLst>
                <a:path w="109426" h="576972">
                  <a:moveTo>
                    <a:pt x="0" y="0"/>
                  </a:moveTo>
                  <a:lnTo>
                    <a:pt x="10820" y="49179"/>
                  </a:lnTo>
                  <a:lnTo>
                    <a:pt x="23383" y="110666"/>
                  </a:lnTo>
                  <a:lnTo>
                    <a:pt x="29672" y="166491"/>
                  </a:lnTo>
                  <a:lnTo>
                    <a:pt x="37464" y="226644"/>
                  </a:lnTo>
                  <a:lnTo>
                    <a:pt x="44612" y="286709"/>
                  </a:lnTo>
                  <a:lnTo>
                    <a:pt x="48219" y="335364"/>
                  </a:lnTo>
                  <a:lnTo>
                    <a:pt x="57380" y="393375"/>
                  </a:lnTo>
                  <a:lnTo>
                    <a:pt x="66886" y="447409"/>
                  </a:lnTo>
                  <a:lnTo>
                    <a:pt x="70623" y="472965"/>
                  </a:lnTo>
                  <a:lnTo>
                    <a:pt x="91884" y="531916"/>
                  </a:lnTo>
                  <a:lnTo>
                    <a:pt x="106351" y="574436"/>
                  </a:lnTo>
                  <a:lnTo>
                    <a:pt x="109425" y="57697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336999" y="2489412"/>
              <a:ext cx="616764" cy="671526"/>
            </a:xfrm>
            <a:custGeom>
              <a:avLst/>
              <a:gdLst/>
              <a:ahLst/>
              <a:cxnLst/>
              <a:rect l="0" t="0" r="0" b="0"/>
              <a:pathLst>
                <a:path w="616764" h="671526">
                  <a:moveTo>
                    <a:pt x="0" y="295967"/>
                  </a:moveTo>
                  <a:lnTo>
                    <a:pt x="49798" y="353707"/>
                  </a:lnTo>
                  <a:lnTo>
                    <a:pt x="85723" y="415169"/>
                  </a:lnTo>
                  <a:lnTo>
                    <a:pt x="111149" y="470337"/>
                  </a:lnTo>
                  <a:lnTo>
                    <a:pt x="136985" y="527096"/>
                  </a:lnTo>
                  <a:lnTo>
                    <a:pt x="152082" y="583562"/>
                  </a:lnTo>
                  <a:lnTo>
                    <a:pt x="172544" y="639992"/>
                  </a:lnTo>
                  <a:lnTo>
                    <a:pt x="180954" y="666981"/>
                  </a:lnTo>
                  <a:lnTo>
                    <a:pt x="184744" y="671525"/>
                  </a:lnTo>
                  <a:lnTo>
                    <a:pt x="188376" y="670134"/>
                  </a:lnTo>
                  <a:lnTo>
                    <a:pt x="191902" y="664785"/>
                  </a:lnTo>
                  <a:lnTo>
                    <a:pt x="200974" y="601390"/>
                  </a:lnTo>
                  <a:lnTo>
                    <a:pt x="212618" y="548007"/>
                  </a:lnTo>
                  <a:lnTo>
                    <a:pt x="220978" y="487489"/>
                  </a:lnTo>
                  <a:lnTo>
                    <a:pt x="232535" y="424556"/>
                  </a:lnTo>
                  <a:lnTo>
                    <a:pt x="238934" y="382224"/>
                  </a:lnTo>
                  <a:lnTo>
                    <a:pt x="245462" y="338724"/>
                  </a:lnTo>
                  <a:lnTo>
                    <a:pt x="255351" y="278055"/>
                  </a:lnTo>
                  <a:lnTo>
                    <a:pt x="265282" y="226797"/>
                  </a:lnTo>
                  <a:lnTo>
                    <a:pt x="281487" y="175703"/>
                  </a:lnTo>
                  <a:lnTo>
                    <a:pt x="299307" y="142433"/>
                  </a:lnTo>
                  <a:lnTo>
                    <a:pt x="353473" y="82144"/>
                  </a:lnTo>
                  <a:lnTo>
                    <a:pt x="404504" y="52424"/>
                  </a:lnTo>
                  <a:lnTo>
                    <a:pt x="454970" y="27043"/>
                  </a:lnTo>
                  <a:lnTo>
                    <a:pt x="511648" y="11386"/>
                  </a:lnTo>
                  <a:lnTo>
                    <a:pt x="566565" y="597"/>
                  </a:lnTo>
                  <a:lnTo>
                    <a:pt x="590031" y="0"/>
                  </a:lnTo>
                  <a:lnTo>
                    <a:pt x="616763" y="74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555850" y="2802097"/>
              <a:ext cx="208905" cy="212082"/>
            </a:xfrm>
            <a:custGeom>
              <a:avLst/>
              <a:gdLst/>
              <a:ahLst/>
              <a:cxnLst/>
              <a:rect l="0" t="0" r="0" b="0"/>
              <a:pathLst>
                <a:path w="208905" h="212082">
                  <a:moveTo>
                    <a:pt x="0" y="92707"/>
                  </a:moveTo>
                  <a:lnTo>
                    <a:pt x="9047" y="69987"/>
                  </a:lnTo>
                  <a:lnTo>
                    <a:pt x="26015" y="49746"/>
                  </a:lnTo>
                  <a:lnTo>
                    <a:pt x="74388" y="10927"/>
                  </a:lnTo>
                  <a:lnTo>
                    <a:pt x="96433" y="1832"/>
                  </a:lnTo>
                  <a:lnTo>
                    <a:pt x="120968" y="0"/>
                  </a:lnTo>
                  <a:lnTo>
                    <a:pt x="133700" y="1059"/>
                  </a:lnTo>
                  <a:lnTo>
                    <a:pt x="143294" y="6186"/>
                  </a:lnTo>
                  <a:lnTo>
                    <a:pt x="156901" y="23673"/>
                  </a:lnTo>
                  <a:lnTo>
                    <a:pt x="160737" y="43235"/>
                  </a:lnTo>
                  <a:lnTo>
                    <a:pt x="160213" y="53094"/>
                  </a:lnTo>
                  <a:lnTo>
                    <a:pt x="153736" y="69943"/>
                  </a:lnTo>
                  <a:lnTo>
                    <a:pt x="116243" y="120372"/>
                  </a:lnTo>
                  <a:lnTo>
                    <a:pt x="60803" y="172002"/>
                  </a:lnTo>
                  <a:lnTo>
                    <a:pt x="30174" y="191486"/>
                  </a:lnTo>
                  <a:lnTo>
                    <a:pt x="27853" y="195035"/>
                  </a:lnTo>
                  <a:lnTo>
                    <a:pt x="30727" y="197401"/>
                  </a:lnTo>
                  <a:lnTo>
                    <a:pt x="80108" y="202615"/>
                  </a:lnTo>
                  <a:lnTo>
                    <a:pt x="137736" y="209883"/>
                  </a:lnTo>
                  <a:lnTo>
                    <a:pt x="175658" y="211430"/>
                  </a:lnTo>
                  <a:lnTo>
                    <a:pt x="208904" y="21208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814493" y="2767928"/>
              <a:ext cx="230425" cy="266146"/>
            </a:xfrm>
            <a:custGeom>
              <a:avLst/>
              <a:gdLst/>
              <a:ahLst/>
              <a:cxnLst/>
              <a:rect l="0" t="0" r="0" b="0"/>
              <a:pathLst>
                <a:path w="230425" h="266146">
                  <a:moveTo>
                    <a:pt x="0" y="47294"/>
                  </a:moveTo>
                  <a:lnTo>
                    <a:pt x="32972" y="19602"/>
                  </a:lnTo>
                  <a:lnTo>
                    <a:pt x="65894" y="5807"/>
                  </a:lnTo>
                  <a:lnTo>
                    <a:pt x="103650" y="0"/>
                  </a:lnTo>
                  <a:lnTo>
                    <a:pt x="137557" y="3560"/>
                  </a:lnTo>
                  <a:lnTo>
                    <a:pt x="155456" y="11646"/>
                  </a:lnTo>
                  <a:lnTo>
                    <a:pt x="163324" y="16897"/>
                  </a:lnTo>
                  <a:lnTo>
                    <a:pt x="175013" y="31573"/>
                  </a:lnTo>
                  <a:lnTo>
                    <a:pt x="179678" y="40130"/>
                  </a:lnTo>
                  <a:lnTo>
                    <a:pt x="180577" y="49150"/>
                  </a:lnTo>
                  <a:lnTo>
                    <a:pt x="175681" y="68014"/>
                  </a:lnTo>
                  <a:lnTo>
                    <a:pt x="163189" y="84504"/>
                  </a:lnTo>
                  <a:lnTo>
                    <a:pt x="122870" y="113103"/>
                  </a:lnTo>
                  <a:lnTo>
                    <a:pt x="90566" y="128076"/>
                  </a:lnTo>
                  <a:lnTo>
                    <a:pt x="85799" y="128781"/>
                  </a:lnTo>
                  <a:lnTo>
                    <a:pt x="84832" y="127041"/>
                  </a:lnTo>
                  <a:lnTo>
                    <a:pt x="86398" y="123670"/>
                  </a:lnTo>
                  <a:lnTo>
                    <a:pt x="96980" y="116977"/>
                  </a:lnTo>
                  <a:lnTo>
                    <a:pt x="130793" y="103674"/>
                  </a:lnTo>
                  <a:lnTo>
                    <a:pt x="149870" y="102932"/>
                  </a:lnTo>
                  <a:lnTo>
                    <a:pt x="169403" y="107392"/>
                  </a:lnTo>
                  <a:lnTo>
                    <a:pt x="189137" y="116743"/>
                  </a:lnTo>
                  <a:lnTo>
                    <a:pt x="213608" y="139716"/>
                  </a:lnTo>
                  <a:lnTo>
                    <a:pt x="229578" y="172805"/>
                  </a:lnTo>
                  <a:lnTo>
                    <a:pt x="230424" y="182918"/>
                  </a:lnTo>
                  <a:lnTo>
                    <a:pt x="225468" y="200049"/>
                  </a:lnTo>
                  <a:lnTo>
                    <a:pt x="210250" y="222121"/>
                  </a:lnTo>
                  <a:lnTo>
                    <a:pt x="175897" y="242662"/>
                  </a:lnTo>
                  <a:lnTo>
                    <a:pt x="116988" y="260360"/>
                  </a:lnTo>
                  <a:lnTo>
                    <a:pt x="69634" y="26614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128096" y="3024125"/>
              <a:ext cx="119374" cy="9949"/>
            </a:xfrm>
            <a:custGeom>
              <a:avLst/>
              <a:gdLst/>
              <a:ahLst/>
              <a:cxnLst/>
              <a:rect l="0" t="0" r="0" b="0"/>
              <a:pathLst>
                <a:path w="119374" h="9949">
                  <a:moveTo>
                    <a:pt x="119373" y="0"/>
                  </a:moveTo>
                  <a:lnTo>
                    <a:pt x="93337" y="6837"/>
                  </a:lnTo>
                  <a:lnTo>
                    <a:pt x="40215" y="9334"/>
                  </a:lnTo>
                  <a:lnTo>
                    <a:pt x="0" y="994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8106712" y="4529736"/>
            <a:ext cx="616764" cy="344678"/>
            <a:chOff x="8106712" y="4529736"/>
            <a:chExt cx="616764" cy="344678"/>
          </a:xfrm>
        </p:grpSpPr>
        <p:sp>
          <p:nvSpPr>
            <p:cNvPr id="26" name="Freeform 25"/>
            <p:cNvSpPr/>
            <p:nvPr/>
          </p:nvSpPr>
          <p:spPr>
            <a:xfrm>
              <a:off x="8106712" y="4575979"/>
              <a:ext cx="19897" cy="298435"/>
            </a:xfrm>
            <a:custGeom>
              <a:avLst/>
              <a:gdLst/>
              <a:ahLst/>
              <a:cxnLst/>
              <a:rect l="0" t="0" r="0" b="0"/>
              <a:pathLst>
                <a:path w="19897" h="298435">
                  <a:moveTo>
                    <a:pt x="19896" y="0"/>
                  </a:moveTo>
                  <a:lnTo>
                    <a:pt x="14615" y="60665"/>
                  </a:lnTo>
                  <a:lnTo>
                    <a:pt x="6049" y="112663"/>
                  </a:lnTo>
                  <a:lnTo>
                    <a:pt x="1792" y="170072"/>
                  </a:lnTo>
                  <a:lnTo>
                    <a:pt x="354" y="233000"/>
                  </a:lnTo>
                  <a:lnTo>
                    <a:pt x="71" y="279163"/>
                  </a:lnTo>
                  <a:lnTo>
                    <a:pt x="0" y="2984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8335511" y="4529736"/>
              <a:ext cx="387965" cy="291594"/>
            </a:xfrm>
            <a:custGeom>
              <a:avLst/>
              <a:gdLst/>
              <a:ahLst/>
              <a:cxnLst/>
              <a:rect l="0" t="0" r="0" b="0"/>
              <a:pathLst>
                <a:path w="387965" h="291594">
                  <a:moveTo>
                    <a:pt x="0" y="36295"/>
                  </a:moveTo>
                  <a:lnTo>
                    <a:pt x="18094" y="20411"/>
                  </a:lnTo>
                  <a:lnTo>
                    <a:pt x="49819" y="4571"/>
                  </a:lnTo>
                  <a:lnTo>
                    <a:pt x="86115" y="0"/>
                  </a:lnTo>
                  <a:lnTo>
                    <a:pt x="137489" y="10745"/>
                  </a:lnTo>
                  <a:lnTo>
                    <a:pt x="188480" y="30567"/>
                  </a:lnTo>
                  <a:lnTo>
                    <a:pt x="219723" y="49224"/>
                  </a:lnTo>
                  <a:lnTo>
                    <a:pt x="244661" y="72253"/>
                  </a:lnTo>
                  <a:lnTo>
                    <a:pt x="260902" y="100173"/>
                  </a:lnTo>
                  <a:lnTo>
                    <a:pt x="269594" y="129899"/>
                  </a:lnTo>
                  <a:lnTo>
                    <a:pt x="269774" y="157848"/>
                  </a:lnTo>
                  <a:lnTo>
                    <a:pt x="258379" y="193158"/>
                  </a:lnTo>
                  <a:lnTo>
                    <a:pt x="230440" y="229902"/>
                  </a:lnTo>
                  <a:lnTo>
                    <a:pt x="188880" y="258229"/>
                  </a:lnTo>
                  <a:lnTo>
                    <a:pt x="138998" y="279663"/>
                  </a:lnTo>
                  <a:lnTo>
                    <a:pt x="81167" y="291593"/>
                  </a:lnTo>
                  <a:lnTo>
                    <a:pt x="54864" y="291240"/>
                  </a:lnTo>
                  <a:lnTo>
                    <a:pt x="32121" y="283715"/>
                  </a:lnTo>
                  <a:lnTo>
                    <a:pt x="16855" y="270054"/>
                  </a:lnTo>
                  <a:lnTo>
                    <a:pt x="11236" y="261769"/>
                  </a:lnTo>
                  <a:lnTo>
                    <a:pt x="10807" y="252930"/>
                  </a:lnTo>
                  <a:lnTo>
                    <a:pt x="19172" y="234265"/>
                  </a:lnTo>
                  <a:lnTo>
                    <a:pt x="36890" y="220812"/>
                  </a:lnTo>
                  <a:lnTo>
                    <a:pt x="79009" y="203170"/>
                  </a:lnTo>
                  <a:lnTo>
                    <a:pt x="125098" y="197744"/>
                  </a:lnTo>
                  <a:lnTo>
                    <a:pt x="180756" y="201417"/>
                  </a:lnTo>
                  <a:lnTo>
                    <a:pt x="241988" y="206830"/>
                  </a:lnTo>
                  <a:lnTo>
                    <a:pt x="302831" y="227715"/>
                  </a:lnTo>
                  <a:lnTo>
                    <a:pt x="362315" y="257879"/>
                  </a:lnTo>
                  <a:lnTo>
                    <a:pt x="387964" y="26509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7828174" y="2586423"/>
            <a:ext cx="636659" cy="419819"/>
            <a:chOff x="7828174" y="2586423"/>
            <a:chExt cx="636659" cy="419819"/>
          </a:xfrm>
        </p:grpSpPr>
        <p:sp>
          <p:nvSpPr>
            <p:cNvPr id="29" name="Freeform 28"/>
            <p:cNvSpPr/>
            <p:nvPr/>
          </p:nvSpPr>
          <p:spPr>
            <a:xfrm>
              <a:off x="7828174" y="2586423"/>
              <a:ext cx="487443" cy="419819"/>
            </a:xfrm>
            <a:custGeom>
              <a:avLst/>
              <a:gdLst/>
              <a:ahLst/>
              <a:cxnLst/>
              <a:rect l="0" t="0" r="0" b="0"/>
              <a:pathLst>
                <a:path w="487443" h="419819">
                  <a:moveTo>
                    <a:pt x="0" y="179060"/>
                  </a:moveTo>
                  <a:lnTo>
                    <a:pt x="18073" y="237905"/>
                  </a:lnTo>
                  <a:lnTo>
                    <a:pt x="43689" y="288974"/>
                  </a:lnTo>
                  <a:lnTo>
                    <a:pt x="75072" y="341637"/>
                  </a:lnTo>
                  <a:lnTo>
                    <a:pt x="109268" y="404924"/>
                  </a:lnTo>
                  <a:lnTo>
                    <a:pt x="118198" y="419818"/>
                  </a:lnTo>
                  <a:lnTo>
                    <a:pt x="114799" y="415385"/>
                  </a:lnTo>
                  <a:lnTo>
                    <a:pt x="90771" y="361701"/>
                  </a:lnTo>
                  <a:lnTo>
                    <a:pt x="70235" y="302958"/>
                  </a:lnTo>
                  <a:lnTo>
                    <a:pt x="56489" y="240991"/>
                  </a:lnTo>
                  <a:lnTo>
                    <a:pt x="51739" y="192006"/>
                  </a:lnTo>
                  <a:lnTo>
                    <a:pt x="58076" y="133884"/>
                  </a:lnTo>
                  <a:lnTo>
                    <a:pt x="67929" y="95426"/>
                  </a:lnTo>
                  <a:lnTo>
                    <a:pt x="85463" y="67943"/>
                  </a:lnTo>
                  <a:lnTo>
                    <a:pt x="112274" y="40395"/>
                  </a:lnTo>
                  <a:lnTo>
                    <a:pt x="135376" y="24954"/>
                  </a:lnTo>
                  <a:lnTo>
                    <a:pt x="189082" y="9113"/>
                  </a:lnTo>
                  <a:lnTo>
                    <a:pt x="248717" y="2700"/>
                  </a:lnTo>
                  <a:lnTo>
                    <a:pt x="297826" y="800"/>
                  </a:lnTo>
                  <a:lnTo>
                    <a:pt x="356221" y="237"/>
                  </a:lnTo>
                  <a:lnTo>
                    <a:pt x="417244" y="70"/>
                  </a:lnTo>
                  <a:lnTo>
                    <a:pt x="448505" y="31"/>
                  </a:lnTo>
                  <a:lnTo>
                    <a:pt x="487442"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027129" y="2785379"/>
              <a:ext cx="59688" cy="139270"/>
            </a:xfrm>
            <a:custGeom>
              <a:avLst/>
              <a:gdLst/>
              <a:ahLst/>
              <a:cxnLst/>
              <a:rect l="0" t="0" r="0" b="0"/>
              <a:pathLst>
                <a:path w="59688" h="139270">
                  <a:moveTo>
                    <a:pt x="0" y="0"/>
                  </a:moveTo>
                  <a:lnTo>
                    <a:pt x="18074" y="58824"/>
                  </a:lnTo>
                  <a:lnTo>
                    <a:pt x="49148" y="117054"/>
                  </a:lnTo>
                  <a:lnTo>
                    <a:pt x="59687" y="13926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116660" y="2755535"/>
              <a:ext cx="149217" cy="82572"/>
            </a:xfrm>
            <a:custGeom>
              <a:avLst/>
              <a:gdLst/>
              <a:ahLst/>
              <a:cxnLst/>
              <a:rect l="0" t="0" r="0" b="0"/>
              <a:pathLst>
                <a:path w="149217" h="82572">
                  <a:moveTo>
                    <a:pt x="0" y="0"/>
                  </a:moveTo>
                  <a:lnTo>
                    <a:pt x="13846" y="41538"/>
                  </a:lnTo>
                  <a:lnTo>
                    <a:pt x="26049" y="57516"/>
                  </a:lnTo>
                  <a:lnTo>
                    <a:pt x="43631" y="70880"/>
                  </a:lnTo>
                  <a:lnTo>
                    <a:pt x="66182" y="80504"/>
                  </a:lnTo>
                  <a:lnTo>
                    <a:pt x="90944" y="82571"/>
                  </a:lnTo>
                  <a:lnTo>
                    <a:pt x="149216" y="6963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216137" y="2755535"/>
              <a:ext cx="59688" cy="169114"/>
            </a:xfrm>
            <a:custGeom>
              <a:avLst/>
              <a:gdLst/>
              <a:ahLst/>
              <a:cxnLst/>
              <a:rect l="0" t="0" r="0" b="0"/>
              <a:pathLst>
                <a:path w="59688" h="169114">
                  <a:moveTo>
                    <a:pt x="0" y="0"/>
                  </a:moveTo>
                  <a:lnTo>
                    <a:pt x="16968" y="58846"/>
                  </a:lnTo>
                  <a:lnTo>
                    <a:pt x="33211" y="117735"/>
                  </a:lnTo>
                  <a:lnTo>
                    <a:pt x="59687" y="16911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305667" y="2735640"/>
              <a:ext cx="99479" cy="94877"/>
            </a:xfrm>
            <a:custGeom>
              <a:avLst/>
              <a:gdLst/>
              <a:ahLst/>
              <a:cxnLst/>
              <a:rect l="0" t="0" r="0" b="0"/>
              <a:pathLst>
                <a:path w="99479" h="94877">
                  <a:moveTo>
                    <a:pt x="0" y="0"/>
                  </a:moveTo>
                  <a:lnTo>
                    <a:pt x="5282" y="58668"/>
                  </a:lnTo>
                  <a:lnTo>
                    <a:pt x="19127" y="83947"/>
                  </a:lnTo>
                  <a:lnTo>
                    <a:pt x="27121" y="89124"/>
                  </a:lnTo>
                  <a:lnTo>
                    <a:pt x="47792" y="94876"/>
                  </a:lnTo>
                  <a:lnTo>
                    <a:pt x="68770" y="91537"/>
                  </a:lnTo>
                  <a:lnTo>
                    <a:pt x="99478" y="7958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405145" y="2715744"/>
              <a:ext cx="59688" cy="198957"/>
            </a:xfrm>
            <a:custGeom>
              <a:avLst/>
              <a:gdLst/>
              <a:ahLst/>
              <a:cxnLst/>
              <a:rect l="0" t="0" r="0" b="0"/>
              <a:pathLst>
                <a:path w="59688" h="198957">
                  <a:moveTo>
                    <a:pt x="0" y="0"/>
                  </a:moveTo>
                  <a:lnTo>
                    <a:pt x="10822" y="51158"/>
                  </a:lnTo>
                  <a:lnTo>
                    <a:pt x="28665" y="108355"/>
                  </a:lnTo>
                  <a:lnTo>
                    <a:pt x="51267" y="168451"/>
                  </a:lnTo>
                  <a:lnTo>
                    <a:pt x="59687" y="19895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834884" y="2481333"/>
            <a:ext cx="1134048" cy="583115"/>
            <a:chOff x="834884" y="2481333"/>
            <a:chExt cx="1134048" cy="583115"/>
          </a:xfrm>
        </p:grpSpPr>
        <p:sp>
          <p:nvSpPr>
            <p:cNvPr id="36" name="Freeform 35"/>
            <p:cNvSpPr/>
            <p:nvPr/>
          </p:nvSpPr>
          <p:spPr>
            <a:xfrm>
              <a:off x="1376731" y="2481333"/>
              <a:ext cx="582254" cy="583115"/>
            </a:xfrm>
            <a:custGeom>
              <a:avLst/>
              <a:gdLst/>
              <a:ahLst/>
              <a:cxnLst/>
              <a:rect l="0" t="0" r="0" b="0"/>
              <a:pathLst>
                <a:path w="582254" h="583115">
                  <a:moveTo>
                    <a:pt x="5281" y="254307"/>
                  </a:moveTo>
                  <a:lnTo>
                    <a:pt x="0" y="270150"/>
                  </a:lnTo>
                  <a:lnTo>
                    <a:pt x="355" y="286770"/>
                  </a:lnTo>
                  <a:lnTo>
                    <a:pt x="12574" y="341071"/>
                  </a:lnTo>
                  <a:lnTo>
                    <a:pt x="33861" y="403773"/>
                  </a:lnTo>
                  <a:lnTo>
                    <a:pt x="58741" y="467230"/>
                  </a:lnTo>
                  <a:lnTo>
                    <a:pt x="84943" y="530036"/>
                  </a:lnTo>
                  <a:lnTo>
                    <a:pt x="111407" y="580064"/>
                  </a:lnTo>
                  <a:lnTo>
                    <a:pt x="115823" y="583114"/>
                  </a:lnTo>
                  <a:lnTo>
                    <a:pt x="118766" y="580727"/>
                  </a:lnTo>
                  <a:lnTo>
                    <a:pt x="120729" y="574714"/>
                  </a:lnTo>
                  <a:lnTo>
                    <a:pt x="113316" y="518040"/>
                  </a:lnTo>
                  <a:lnTo>
                    <a:pt x="106449" y="455619"/>
                  </a:lnTo>
                  <a:lnTo>
                    <a:pt x="97151" y="395801"/>
                  </a:lnTo>
                  <a:lnTo>
                    <a:pt x="87890" y="344865"/>
                  </a:lnTo>
                  <a:lnTo>
                    <a:pt x="71562" y="285595"/>
                  </a:lnTo>
                  <a:lnTo>
                    <a:pt x="66922" y="238892"/>
                  </a:lnTo>
                  <a:lnTo>
                    <a:pt x="70828" y="188333"/>
                  </a:lnTo>
                  <a:lnTo>
                    <a:pt x="89547" y="138352"/>
                  </a:lnTo>
                  <a:lnTo>
                    <a:pt x="110813" y="104383"/>
                  </a:lnTo>
                  <a:lnTo>
                    <a:pt x="160524" y="66265"/>
                  </a:lnTo>
                  <a:lnTo>
                    <a:pt x="214065" y="39249"/>
                  </a:lnTo>
                  <a:lnTo>
                    <a:pt x="272497" y="22941"/>
                  </a:lnTo>
                  <a:lnTo>
                    <a:pt x="330421" y="10182"/>
                  </a:lnTo>
                  <a:lnTo>
                    <a:pt x="377700" y="6966"/>
                  </a:lnTo>
                  <a:lnTo>
                    <a:pt x="440241" y="2932"/>
                  </a:lnTo>
                  <a:lnTo>
                    <a:pt x="468292" y="0"/>
                  </a:lnTo>
                  <a:lnTo>
                    <a:pt x="525272" y="4176"/>
                  </a:lnTo>
                  <a:lnTo>
                    <a:pt x="582253" y="561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34884" y="2964439"/>
              <a:ext cx="179061" cy="39792"/>
            </a:xfrm>
            <a:custGeom>
              <a:avLst/>
              <a:gdLst/>
              <a:ahLst/>
              <a:cxnLst/>
              <a:rect l="0" t="0" r="0" b="0"/>
              <a:pathLst>
                <a:path w="179061" h="39792">
                  <a:moveTo>
                    <a:pt x="179060" y="0"/>
                  </a:moveTo>
                  <a:lnTo>
                    <a:pt x="129881" y="18694"/>
                  </a:lnTo>
                  <a:lnTo>
                    <a:pt x="79748" y="29487"/>
                  </a:lnTo>
                  <a:lnTo>
                    <a:pt x="35787" y="36738"/>
                  </a:lnTo>
                  <a:lnTo>
                    <a:pt x="0" y="3979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451646" y="2738252"/>
              <a:ext cx="258644" cy="217132"/>
            </a:xfrm>
            <a:custGeom>
              <a:avLst/>
              <a:gdLst/>
              <a:ahLst/>
              <a:cxnLst/>
              <a:rect l="0" t="0" r="0" b="0"/>
              <a:pathLst>
                <a:path w="258644" h="217132">
                  <a:moveTo>
                    <a:pt x="0" y="37179"/>
                  </a:moveTo>
                  <a:lnTo>
                    <a:pt x="10562" y="21336"/>
                  </a:lnTo>
                  <a:lnTo>
                    <a:pt x="24590" y="10610"/>
                  </a:lnTo>
                  <a:lnTo>
                    <a:pt x="32973" y="6203"/>
                  </a:lnTo>
                  <a:lnTo>
                    <a:pt x="71176" y="0"/>
                  </a:lnTo>
                  <a:lnTo>
                    <a:pt x="106935" y="3442"/>
                  </a:lnTo>
                  <a:lnTo>
                    <a:pt x="138531" y="16744"/>
                  </a:lnTo>
                  <a:lnTo>
                    <a:pt x="152942" y="31413"/>
                  </a:lnTo>
                  <a:lnTo>
                    <a:pt x="158332" y="39967"/>
                  </a:lnTo>
                  <a:lnTo>
                    <a:pt x="165919" y="78410"/>
                  </a:lnTo>
                  <a:lnTo>
                    <a:pt x="161798" y="103032"/>
                  </a:lnTo>
                  <a:lnTo>
                    <a:pt x="147050" y="132589"/>
                  </a:lnTo>
                  <a:lnTo>
                    <a:pt x="106288" y="183964"/>
                  </a:lnTo>
                  <a:lnTo>
                    <a:pt x="74296" y="212443"/>
                  </a:lnTo>
                  <a:lnTo>
                    <a:pt x="72742" y="215919"/>
                  </a:lnTo>
                  <a:lnTo>
                    <a:pt x="75022" y="217131"/>
                  </a:lnTo>
                  <a:lnTo>
                    <a:pt x="79858" y="216834"/>
                  </a:lnTo>
                  <a:lnTo>
                    <a:pt x="131541" y="197622"/>
                  </a:lnTo>
                  <a:lnTo>
                    <a:pt x="194827" y="179932"/>
                  </a:lnTo>
                  <a:lnTo>
                    <a:pt x="234984" y="166533"/>
                  </a:lnTo>
                  <a:lnTo>
                    <a:pt x="258643" y="15655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730184" y="2705796"/>
              <a:ext cx="163772" cy="156619"/>
            </a:xfrm>
            <a:custGeom>
              <a:avLst/>
              <a:gdLst/>
              <a:ahLst/>
              <a:cxnLst/>
              <a:rect l="0" t="0" r="0" b="0"/>
              <a:pathLst>
                <a:path w="163772" h="156619">
                  <a:moveTo>
                    <a:pt x="0" y="0"/>
                  </a:moveTo>
                  <a:lnTo>
                    <a:pt x="9047" y="22721"/>
                  </a:lnTo>
                  <a:lnTo>
                    <a:pt x="26015" y="42962"/>
                  </a:lnTo>
                  <a:lnTo>
                    <a:pt x="85851" y="82886"/>
                  </a:lnTo>
                  <a:lnTo>
                    <a:pt x="145696" y="122689"/>
                  </a:lnTo>
                  <a:lnTo>
                    <a:pt x="162758" y="135953"/>
                  </a:lnTo>
                  <a:lnTo>
                    <a:pt x="163771" y="141480"/>
                  </a:lnTo>
                  <a:lnTo>
                    <a:pt x="160025" y="146269"/>
                  </a:lnTo>
                  <a:lnTo>
                    <a:pt x="153106" y="150568"/>
                  </a:lnTo>
                  <a:lnTo>
                    <a:pt x="116965" y="156618"/>
                  </a:lnTo>
                  <a:lnTo>
                    <a:pt x="98776" y="155085"/>
                  </a:lnTo>
                  <a:lnTo>
                    <a:pt x="79583" y="14921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740132" y="2685901"/>
              <a:ext cx="228800" cy="19896"/>
            </a:xfrm>
            <a:custGeom>
              <a:avLst/>
              <a:gdLst/>
              <a:ahLst/>
              <a:cxnLst/>
              <a:rect l="0" t="0" r="0" b="0"/>
              <a:pathLst>
                <a:path w="228800" h="19896">
                  <a:moveTo>
                    <a:pt x="0" y="19895"/>
                  </a:moveTo>
                  <a:lnTo>
                    <a:pt x="59951" y="4033"/>
                  </a:lnTo>
                  <a:lnTo>
                    <a:pt x="117788" y="796"/>
                  </a:lnTo>
                  <a:lnTo>
                    <a:pt x="172115" y="157"/>
                  </a:lnTo>
                  <a:lnTo>
                    <a:pt x="22879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1521281" y="4466554"/>
            <a:ext cx="865458" cy="333175"/>
            <a:chOff x="1521281" y="4466554"/>
            <a:chExt cx="865458" cy="333175"/>
          </a:xfrm>
        </p:grpSpPr>
        <p:sp>
          <p:nvSpPr>
            <p:cNvPr id="42" name="Freeform 41"/>
            <p:cNvSpPr/>
            <p:nvPr/>
          </p:nvSpPr>
          <p:spPr>
            <a:xfrm>
              <a:off x="1521281" y="4605822"/>
              <a:ext cx="338225" cy="39793"/>
            </a:xfrm>
            <a:custGeom>
              <a:avLst/>
              <a:gdLst/>
              <a:ahLst/>
              <a:cxnLst/>
              <a:rect l="0" t="0" r="0" b="0"/>
              <a:pathLst>
                <a:path w="338225" h="39793">
                  <a:moveTo>
                    <a:pt x="338224" y="0"/>
                  </a:moveTo>
                  <a:lnTo>
                    <a:pt x="311083" y="6837"/>
                  </a:lnTo>
                  <a:lnTo>
                    <a:pt x="251193" y="12281"/>
                  </a:lnTo>
                  <a:lnTo>
                    <a:pt x="190852" y="18392"/>
                  </a:lnTo>
                  <a:lnTo>
                    <a:pt x="133657" y="27541"/>
                  </a:lnTo>
                  <a:lnTo>
                    <a:pt x="76836" y="37044"/>
                  </a:lnTo>
                  <a:lnTo>
                    <a:pt x="34925" y="38978"/>
                  </a:lnTo>
                  <a:lnTo>
                    <a:pt x="0" y="3979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977078" y="4466554"/>
              <a:ext cx="273216" cy="333175"/>
            </a:xfrm>
            <a:custGeom>
              <a:avLst/>
              <a:gdLst/>
              <a:ahLst/>
              <a:cxnLst/>
              <a:rect l="0" t="0" r="0" b="0"/>
              <a:pathLst>
                <a:path w="273216" h="333175">
                  <a:moveTo>
                    <a:pt x="71435" y="0"/>
                  </a:moveTo>
                  <a:lnTo>
                    <a:pt x="10230" y="54390"/>
                  </a:lnTo>
                  <a:lnTo>
                    <a:pt x="757" y="71702"/>
                  </a:lnTo>
                  <a:lnTo>
                    <a:pt x="0" y="79855"/>
                  </a:lnTo>
                  <a:lnTo>
                    <a:pt x="5053" y="94809"/>
                  </a:lnTo>
                  <a:lnTo>
                    <a:pt x="17615" y="105877"/>
                  </a:lnTo>
                  <a:lnTo>
                    <a:pt x="57980" y="121988"/>
                  </a:lnTo>
                  <a:lnTo>
                    <a:pt x="116469" y="135814"/>
                  </a:lnTo>
                  <a:lnTo>
                    <a:pt x="178294" y="152136"/>
                  </a:lnTo>
                  <a:lnTo>
                    <a:pt x="228128" y="176321"/>
                  </a:lnTo>
                  <a:lnTo>
                    <a:pt x="254430" y="201091"/>
                  </a:lnTo>
                  <a:lnTo>
                    <a:pt x="270943" y="229431"/>
                  </a:lnTo>
                  <a:lnTo>
                    <a:pt x="273215" y="251923"/>
                  </a:lnTo>
                  <a:lnTo>
                    <a:pt x="272274" y="264110"/>
                  </a:lnTo>
                  <a:lnTo>
                    <a:pt x="262385" y="283547"/>
                  </a:lnTo>
                  <a:lnTo>
                    <a:pt x="245832" y="299554"/>
                  </a:lnTo>
                  <a:lnTo>
                    <a:pt x="223738" y="314037"/>
                  </a:lnTo>
                  <a:lnTo>
                    <a:pt x="160961" y="326569"/>
                  </a:lnTo>
                  <a:lnTo>
                    <a:pt x="123015" y="333174"/>
                  </a:lnTo>
                  <a:lnTo>
                    <a:pt x="71435" y="32827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988827" y="4486449"/>
              <a:ext cx="397912" cy="39792"/>
            </a:xfrm>
            <a:custGeom>
              <a:avLst/>
              <a:gdLst/>
              <a:ahLst/>
              <a:cxnLst/>
              <a:rect l="0" t="0" r="0" b="0"/>
              <a:pathLst>
                <a:path w="397912" h="39792">
                  <a:moveTo>
                    <a:pt x="0" y="39791"/>
                  </a:moveTo>
                  <a:lnTo>
                    <a:pt x="10562" y="29230"/>
                  </a:lnTo>
                  <a:lnTo>
                    <a:pt x="57761" y="13798"/>
                  </a:lnTo>
                  <a:lnTo>
                    <a:pt x="105293" y="4579"/>
                  </a:lnTo>
                  <a:lnTo>
                    <a:pt x="160887" y="1357"/>
                  </a:lnTo>
                  <a:lnTo>
                    <a:pt x="220467" y="402"/>
                  </a:lnTo>
                  <a:lnTo>
                    <a:pt x="264150" y="179"/>
                  </a:lnTo>
                  <a:lnTo>
                    <a:pt x="326961" y="53"/>
                  </a:lnTo>
                  <a:lnTo>
                    <a:pt x="358640" y="23"/>
                  </a:lnTo>
                  <a:lnTo>
                    <a:pt x="39791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Freeform 45"/>
          <p:cNvSpPr/>
          <p:nvPr/>
        </p:nvSpPr>
        <p:spPr>
          <a:xfrm>
            <a:off x="5122378" y="3163394"/>
            <a:ext cx="39792" cy="507338"/>
          </a:xfrm>
          <a:custGeom>
            <a:avLst/>
            <a:gdLst/>
            <a:ahLst/>
            <a:cxnLst/>
            <a:rect l="0" t="0" r="0" b="0"/>
            <a:pathLst>
              <a:path w="39792" h="507338">
                <a:moveTo>
                  <a:pt x="0" y="0"/>
                </a:moveTo>
                <a:lnTo>
                  <a:pt x="7874" y="52127"/>
                </a:lnTo>
                <a:lnTo>
                  <a:pt x="9333" y="104238"/>
                </a:lnTo>
                <a:lnTo>
                  <a:pt x="9826" y="161456"/>
                </a:lnTo>
                <a:lnTo>
                  <a:pt x="9923" y="223275"/>
                </a:lnTo>
                <a:lnTo>
                  <a:pt x="11045" y="272235"/>
                </a:lnTo>
                <a:lnTo>
                  <a:pt x="16782" y="321742"/>
                </a:lnTo>
                <a:lnTo>
                  <a:pt x="20078" y="371413"/>
                </a:lnTo>
                <a:lnTo>
                  <a:pt x="26458" y="421132"/>
                </a:lnTo>
                <a:lnTo>
                  <a:pt x="32122" y="478601"/>
                </a:lnTo>
                <a:lnTo>
                  <a:pt x="39791" y="50733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087105" y="3929373"/>
            <a:ext cx="299002" cy="276633"/>
          </a:xfrm>
          <a:custGeom>
            <a:avLst/>
            <a:gdLst/>
            <a:ahLst/>
            <a:cxnLst/>
            <a:rect l="0" t="0" r="0" b="0"/>
            <a:pathLst>
              <a:path w="299002" h="276633">
                <a:moveTo>
                  <a:pt x="134751" y="0"/>
                </a:moveTo>
                <a:lnTo>
                  <a:pt x="75927" y="33936"/>
                </a:lnTo>
                <a:lnTo>
                  <a:pt x="39139" y="66421"/>
                </a:lnTo>
                <a:lnTo>
                  <a:pt x="7411" y="114684"/>
                </a:lnTo>
                <a:lnTo>
                  <a:pt x="784" y="137554"/>
                </a:lnTo>
                <a:lnTo>
                  <a:pt x="0" y="175605"/>
                </a:lnTo>
                <a:lnTo>
                  <a:pt x="6332" y="198525"/>
                </a:lnTo>
                <a:lnTo>
                  <a:pt x="28540" y="234076"/>
                </a:lnTo>
                <a:lnTo>
                  <a:pt x="56121" y="258486"/>
                </a:lnTo>
                <a:lnTo>
                  <a:pt x="75487" y="268889"/>
                </a:lnTo>
                <a:lnTo>
                  <a:pt x="136554" y="276632"/>
                </a:lnTo>
                <a:lnTo>
                  <a:pt x="177532" y="275763"/>
                </a:lnTo>
                <a:lnTo>
                  <a:pt x="233531" y="251390"/>
                </a:lnTo>
                <a:lnTo>
                  <a:pt x="256251" y="233159"/>
                </a:lnTo>
                <a:lnTo>
                  <a:pt x="290442" y="193553"/>
                </a:lnTo>
                <a:lnTo>
                  <a:pt x="297898" y="170764"/>
                </a:lnTo>
                <a:lnTo>
                  <a:pt x="299001" y="144425"/>
                </a:lnTo>
                <a:lnTo>
                  <a:pt x="292123" y="121665"/>
                </a:lnTo>
                <a:lnTo>
                  <a:pt x="269694" y="87977"/>
                </a:lnTo>
                <a:lnTo>
                  <a:pt x="248298" y="66841"/>
                </a:lnTo>
                <a:lnTo>
                  <a:pt x="195198" y="38510"/>
                </a:lnTo>
                <a:lnTo>
                  <a:pt x="136497" y="31555"/>
                </a:lnTo>
                <a:lnTo>
                  <a:pt x="104907" y="2984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2247469" y="4466554"/>
            <a:ext cx="6058199" cy="1253421"/>
            <a:chOff x="2247469" y="4466554"/>
            <a:chExt cx="6058199" cy="1253421"/>
          </a:xfrm>
        </p:grpSpPr>
        <p:sp>
          <p:nvSpPr>
            <p:cNvPr id="48" name="Freeform 47"/>
            <p:cNvSpPr/>
            <p:nvPr/>
          </p:nvSpPr>
          <p:spPr>
            <a:xfrm>
              <a:off x="5251699" y="4466554"/>
              <a:ext cx="3053969" cy="813577"/>
            </a:xfrm>
            <a:custGeom>
              <a:avLst/>
              <a:gdLst/>
              <a:ahLst/>
              <a:cxnLst/>
              <a:rect l="0" t="0" r="0" b="0"/>
              <a:pathLst>
                <a:path w="3053969" h="813577">
                  <a:moveTo>
                    <a:pt x="3053968" y="646605"/>
                  </a:moveTo>
                  <a:lnTo>
                    <a:pt x="2994039" y="672599"/>
                  </a:lnTo>
                  <a:lnTo>
                    <a:pt x="2932363" y="699818"/>
                  </a:lnTo>
                  <a:lnTo>
                    <a:pt x="2876106" y="715616"/>
                  </a:lnTo>
                  <a:lnTo>
                    <a:pt x="2829577" y="726003"/>
                  </a:lnTo>
                  <a:lnTo>
                    <a:pt x="2773789" y="739028"/>
                  </a:lnTo>
                  <a:lnTo>
                    <a:pt x="2715258" y="753941"/>
                  </a:lnTo>
                  <a:lnTo>
                    <a:pt x="2652966" y="765359"/>
                  </a:lnTo>
                  <a:lnTo>
                    <a:pt x="2608260" y="772335"/>
                  </a:lnTo>
                  <a:lnTo>
                    <a:pt x="2562601" y="779120"/>
                  </a:lnTo>
                  <a:lnTo>
                    <a:pt x="2516517" y="785820"/>
                  </a:lnTo>
                  <a:lnTo>
                    <a:pt x="2470244" y="792482"/>
                  </a:lnTo>
                  <a:lnTo>
                    <a:pt x="2423889" y="799127"/>
                  </a:lnTo>
                  <a:lnTo>
                    <a:pt x="2374549" y="802818"/>
                  </a:lnTo>
                  <a:lnTo>
                    <a:pt x="2322039" y="805563"/>
                  </a:lnTo>
                  <a:lnTo>
                    <a:pt x="2265542" y="810468"/>
                  </a:lnTo>
                  <a:lnTo>
                    <a:pt x="2210221" y="813385"/>
                  </a:lnTo>
                  <a:lnTo>
                    <a:pt x="2155053" y="813576"/>
                  </a:lnTo>
                  <a:lnTo>
                    <a:pt x="2097375" y="809976"/>
                  </a:lnTo>
                  <a:lnTo>
                    <a:pt x="2038581" y="807639"/>
                  </a:lnTo>
                  <a:lnTo>
                    <a:pt x="1978185" y="805496"/>
                  </a:lnTo>
                  <a:lnTo>
                    <a:pt x="1946606" y="803376"/>
                  </a:lnTo>
                  <a:lnTo>
                    <a:pt x="1883148" y="798074"/>
                  </a:lnTo>
                  <a:lnTo>
                    <a:pt x="1821785" y="792033"/>
                  </a:lnTo>
                  <a:lnTo>
                    <a:pt x="1758406" y="785664"/>
                  </a:lnTo>
                  <a:lnTo>
                    <a:pt x="1726030" y="782418"/>
                  </a:lnTo>
                  <a:lnTo>
                    <a:pt x="1663529" y="772917"/>
                  </a:lnTo>
                  <a:lnTo>
                    <a:pt x="1602593" y="761325"/>
                  </a:lnTo>
                  <a:lnTo>
                    <a:pt x="1542351" y="748805"/>
                  </a:lnTo>
                  <a:lnTo>
                    <a:pt x="1479469" y="735871"/>
                  </a:lnTo>
                  <a:lnTo>
                    <a:pt x="1447226" y="729327"/>
                  </a:lnTo>
                  <a:lnTo>
                    <a:pt x="1384873" y="713214"/>
                  </a:lnTo>
                  <a:lnTo>
                    <a:pt x="1322897" y="695000"/>
                  </a:lnTo>
                  <a:lnTo>
                    <a:pt x="1290895" y="685500"/>
                  </a:lnTo>
                  <a:lnTo>
                    <a:pt x="1258508" y="675851"/>
                  </a:lnTo>
                  <a:lnTo>
                    <a:pt x="1195995" y="659235"/>
                  </a:lnTo>
                  <a:lnTo>
                    <a:pt x="1136157" y="643376"/>
                  </a:lnTo>
                  <a:lnTo>
                    <a:pt x="1080088" y="625275"/>
                  </a:lnTo>
                  <a:lnTo>
                    <a:pt x="1022746" y="606177"/>
                  </a:lnTo>
                  <a:lnTo>
                    <a:pt x="965206" y="585530"/>
                  </a:lnTo>
                  <a:lnTo>
                    <a:pt x="910158" y="561616"/>
                  </a:lnTo>
                  <a:lnTo>
                    <a:pt x="856218" y="539198"/>
                  </a:lnTo>
                  <a:lnTo>
                    <a:pt x="802769" y="518181"/>
                  </a:lnTo>
                  <a:lnTo>
                    <a:pt x="749539" y="497787"/>
                  </a:lnTo>
                  <a:lnTo>
                    <a:pt x="699354" y="474723"/>
                  </a:lnTo>
                  <a:lnTo>
                    <a:pt x="652365" y="450840"/>
                  </a:lnTo>
                  <a:lnTo>
                    <a:pt x="609374" y="429172"/>
                  </a:lnTo>
                  <a:lnTo>
                    <a:pt x="547886" y="393050"/>
                  </a:lnTo>
                  <a:lnTo>
                    <a:pt x="492946" y="359627"/>
                  </a:lnTo>
                  <a:lnTo>
                    <a:pt x="441667" y="323442"/>
                  </a:lnTo>
                  <a:lnTo>
                    <a:pt x="391471" y="290000"/>
                  </a:lnTo>
                  <a:lnTo>
                    <a:pt x="341597" y="253810"/>
                  </a:lnTo>
                  <a:lnTo>
                    <a:pt x="291818" y="220367"/>
                  </a:lnTo>
                  <a:lnTo>
                    <a:pt x="242068" y="189457"/>
                  </a:lnTo>
                  <a:lnTo>
                    <a:pt x="192325" y="164578"/>
                  </a:lnTo>
                  <a:lnTo>
                    <a:pt x="133947" y="129531"/>
                  </a:lnTo>
                  <a:lnTo>
                    <a:pt x="71772" y="93310"/>
                  </a:lnTo>
                  <a:lnTo>
                    <a:pt x="56584" y="76841"/>
                  </a:lnTo>
                  <a:lnTo>
                    <a:pt x="22570" y="19654"/>
                  </a:lnTo>
                  <a:lnTo>
                    <a:pt x="14452" y="4314"/>
                  </a:lnTo>
                  <a:lnTo>
                    <a:pt x="10740" y="1771"/>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250694" y="5292220"/>
              <a:ext cx="14301" cy="427755"/>
            </a:xfrm>
            <a:custGeom>
              <a:avLst/>
              <a:gdLst/>
              <a:ahLst/>
              <a:cxnLst/>
              <a:rect l="0" t="0" r="0" b="0"/>
              <a:pathLst>
                <a:path w="14301" h="427755">
                  <a:moveTo>
                    <a:pt x="5731" y="0"/>
                  </a:moveTo>
                  <a:lnTo>
                    <a:pt x="2783" y="40336"/>
                  </a:lnTo>
                  <a:lnTo>
                    <a:pt x="0" y="59929"/>
                  </a:lnTo>
                  <a:lnTo>
                    <a:pt x="4758" y="114738"/>
                  </a:lnTo>
                  <a:lnTo>
                    <a:pt x="5538" y="166190"/>
                  </a:lnTo>
                  <a:lnTo>
                    <a:pt x="5693" y="218928"/>
                  </a:lnTo>
                  <a:lnTo>
                    <a:pt x="11004" y="271921"/>
                  </a:lnTo>
                  <a:lnTo>
                    <a:pt x="14294" y="322263"/>
                  </a:lnTo>
                  <a:lnTo>
                    <a:pt x="14300" y="381699"/>
                  </a:lnTo>
                  <a:lnTo>
                    <a:pt x="5731" y="42775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495172" y="5414166"/>
              <a:ext cx="378016" cy="285913"/>
            </a:xfrm>
            <a:custGeom>
              <a:avLst/>
              <a:gdLst/>
              <a:ahLst/>
              <a:cxnLst/>
              <a:rect l="0" t="0" r="0" b="0"/>
              <a:pathLst>
                <a:path w="378016" h="285913">
                  <a:moveTo>
                    <a:pt x="0" y="27270"/>
                  </a:moveTo>
                  <a:lnTo>
                    <a:pt x="10561" y="16708"/>
                  </a:lnTo>
                  <a:lnTo>
                    <a:pt x="38253" y="4859"/>
                  </a:lnTo>
                  <a:lnTo>
                    <a:pt x="92951" y="0"/>
                  </a:lnTo>
                  <a:lnTo>
                    <a:pt x="153638" y="11466"/>
                  </a:lnTo>
                  <a:lnTo>
                    <a:pt x="211123" y="35246"/>
                  </a:lnTo>
                  <a:lnTo>
                    <a:pt x="234206" y="44079"/>
                  </a:lnTo>
                  <a:lnTo>
                    <a:pt x="259630" y="62585"/>
                  </a:lnTo>
                  <a:lnTo>
                    <a:pt x="274187" y="79441"/>
                  </a:lnTo>
                  <a:lnTo>
                    <a:pt x="282131" y="103880"/>
                  </a:lnTo>
                  <a:lnTo>
                    <a:pt x="284249" y="118135"/>
                  </a:lnTo>
                  <a:lnTo>
                    <a:pt x="277760" y="148710"/>
                  </a:lnTo>
                  <a:lnTo>
                    <a:pt x="263823" y="177405"/>
                  </a:lnTo>
                  <a:lnTo>
                    <a:pt x="246575" y="197528"/>
                  </a:lnTo>
                  <a:lnTo>
                    <a:pt x="187855" y="235451"/>
                  </a:lnTo>
                  <a:lnTo>
                    <a:pt x="135725" y="262558"/>
                  </a:lnTo>
                  <a:lnTo>
                    <a:pt x="72552" y="277147"/>
                  </a:lnTo>
                  <a:lnTo>
                    <a:pt x="19857" y="284181"/>
                  </a:lnTo>
                  <a:lnTo>
                    <a:pt x="11027" y="281442"/>
                  </a:lnTo>
                  <a:lnTo>
                    <a:pt x="6246" y="276301"/>
                  </a:lnTo>
                  <a:lnTo>
                    <a:pt x="4164" y="269557"/>
                  </a:lnTo>
                  <a:lnTo>
                    <a:pt x="7197" y="263956"/>
                  </a:lnTo>
                  <a:lnTo>
                    <a:pt x="22357" y="254784"/>
                  </a:lnTo>
                  <a:lnTo>
                    <a:pt x="50468" y="243407"/>
                  </a:lnTo>
                  <a:lnTo>
                    <a:pt x="100922" y="238317"/>
                  </a:lnTo>
                  <a:lnTo>
                    <a:pt x="163461" y="237702"/>
                  </a:lnTo>
                  <a:lnTo>
                    <a:pt x="218390" y="244131"/>
                  </a:lnTo>
                  <a:lnTo>
                    <a:pt x="271814" y="251009"/>
                  </a:lnTo>
                  <a:lnTo>
                    <a:pt x="330673" y="264117"/>
                  </a:lnTo>
                  <a:lnTo>
                    <a:pt x="378015" y="28591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247469" y="4516293"/>
              <a:ext cx="2984335" cy="616558"/>
            </a:xfrm>
            <a:custGeom>
              <a:avLst/>
              <a:gdLst/>
              <a:ahLst/>
              <a:cxnLst/>
              <a:rect l="0" t="0" r="0" b="0"/>
              <a:pathLst>
                <a:path w="2984335" h="616558">
                  <a:moveTo>
                    <a:pt x="2984334" y="0"/>
                  </a:moveTo>
                  <a:lnTo>
                    <a:pt x="2930257" y="43256"/>
                  </a:lnTo>
                  <a:lnTo>
                    <a:pt x="2875647" y="82044"/>
                  </a:lnTo>
                  <a:lnTo>
                    <a:pt x="2819986" y="115945"/>
                  </a:lnTo>
                  <a:lnTo>
                    <a:pt x="2766111" y="149201"/>
                  </a:lnTo>
                  <a:lnTo>
                    <a:pt x="2707885" y="183479"/>
                  </a:lnTo>
                  <a:lnTo>
                    <a:pt x="2652868" y="216776"/>
                  </a:lnTo>
                  <a:lnTo>
                    <a:pt x="2605374" y="238132"/>
                  </a:lnTo>
                  <a:lnTo>
                    <a:pt x="2556299" y="258459"/>
                  </a:lnTo>
                  <a:lnTo>
                    <a:pt x="2503810" y="278483"/>
                  </a:lnTo>
                  <a:lnTo>
                    <a:pt x="2446256" y="298417"/>
                  </a:lnTo>
                  <a:lnTo>
                    <a:pt x="2384254" y="321271"/>
                  </a:lnTo>
                  <a:lnTo>
                    <a:pt x="2339616" y="338427"/>
                  </a:lnTo>
                  <a:lnTo>
                    <a:pt x="2293987" y="353420"/>
                  </a:lnTo>
                  <a:lnTo>
                    <a:pt x="2247916" y="367452"/>
                  </a:lnTo>
                  <a:lnTo>
                    <a:pt x="2200545" y="381058"/>
                  </a:lnTo>
                  <a:lnTo>
                    <a:pt x="2150016" y="394474"/>
                  </a:lnTo>
                  <a:lnTo>
                    <a:pt x="2101031" y="407805"/>
                  </a:lnTo>
                  <a:lnTo>
                    <a:pt x="2052365" y="421098"/>
                  </a:lnTo>
                  <a:lnTo>
                    <a:pt x="2001260" y="434375"/>
                  </a:lnTo>
                  <a:lnTo>
                    <a:pt x="1949072" y="447645"/>
                  </a:lnTo>
                  <a:lnTo>
                    <a:pt x="1896402" y="460911"/>
                  </a:lnTo>
                  <a:lnTo>
                    <a:pt x="1843519" y="474176"/>
                  </a:lnTo>
                  <a:lnTo>
                    <a:pt x="1787592" y="487440"/>
                  </a:lnTo>
                  <a:lnTo>
                    <a:pt x="1730682" y="499599"/>
                  </a:lnTo>
                  <a:lnTo>
                    <a:pt x="1675914" y="508687"/>
                  </a:lnTo>
                  <a:lnTo>
                    <a:pt x="1622098" y="519358"/>
                  </a:lnTo>
                  <a:lnTo>
                    <a:pt x="1568704" y="530364"/>
                  </a:lnTo>
                  <a:lnTo>
                    <a:pt x="1515499" y="538940"/>
                  </a:lnTo>
                  <a:lnTo>
                    <a:pt x="1459430" y="546436"/>
                  </a:lnTo>
                  <a:lnTo>
                    <a:pt x="1402456" y="553452"/>
                  </a:lnTo>
                  <a:lnTo>
                    <a:pt x="1347660" y="560255"/>
                  </a:lnTo>
                  <a:lnTo>
                    <a:pt x="1293831" y="566963"/>
                  </a:lnTo>
                  <a:lnTo>
                    <a:pt x="1240432" y="573628"/>
                  </a:lnTo>
                  <a:lnTo>
                    <a:pt x="1187224" y="580275"/>
                  </a:lnTo>
                  <a:lnTo>
                    <a:pt x="1134102" y="586913"/>
                  </a:lnTo>
                  <a:lnTo>
                    <a:pt x="1081017" y="593548"/>
                  </a:lnTo>
                  <a:lnTo>
                    <a:pt x="1027948" y="600181"/>
                  </a:lnTo>
                  <a:lnTo>
                    <a:pt x="977835" y="603866"/>
                  </a:lnTo>
                  <a:lnTo>
                    <a:pt x="928666" y="606609"/>
                  </a:lnTo>
                  <a:lnTo>
                    <a:pt x="877339" y="611513"/>
                  </a:lnTo>
                  <a:lnTo>
                    <a:pt x="830947" y="614429"/>
                  </a:lnTo>
                  <a:lnTo>
                    <a:pt x="787117" y="615725"/>
                  </a:lnTo>
                  <a:lnTo>
                    <a:pt x="741846" y="616301"/>
                  </a:lnTo>
                  <a:lnTo>
                    <a:pt x="698882" y="616557"/>
                  </a:lnTo>
                  <a:lnTo>
                    <a:pt x="637410" y="613754"/>
                  </a:lnTo>
                  <a:lnTo>
                    <a:pt x="577194" y="608870"/>
                  </a:lnTo>
                  <a:lnTo>
                    <a:pt x="517351" y="604475"/>
                  </a:lnTo>
                  <a:lnTo>
                    <a:pt x="460565" y="596173"/>
                  </a:lnTo>
                  <a:lnTo>
                    <a:pt x="408738" y="589660"/>
                  </a:lnTo>
                  <a:lnTo>
                    <a:pt x="358380" y="584784"/>
                  </a:lnTo>
                  <a:lnTo>
                    <a:pt x="308458" y="579286"/>
                  </a:lnTo>
                  <a:lnTo>
                    <a:pt x="247359" y="572147"/>
                  </a:lnTo>
                  <a:lnTo>
                    <a:pt x="192715" y="566930"/>
                  </a:lnTo>
                  <a:lnTo>
                    <a:pt x="139346" y="559349"/>
                  </a:lnTo>
                  <a:lnTo>
                    <a:pt x="80948" y="552243"/>
                  </a:lnTo>
                  <a:lnTo>
                    <a:pt x="24333" y="536980"/>
                  </a:lnTo>
                  <a:lnTo>
                    <a:pt x="0" y="52723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620263" y="5332011"/>
              <a:ext cx="427755" cy="360551"/>
            </a:xfrm>
            <a:custGeom>
              <a:avLst/>
              <a:gdLst/>
              <a:ahLst/>
              <a:cxnLst/>
              <a:rect l="0" t="0" r="0" b="0"/>
              <a:pathLst>
                <a:path w="427755" h="360551">
                  <a:moveTo>
                    <a:pt x="427754" y="0"/>
                  </a:moveTo>
                  <a:lnTo>
                    <a:pt x="372371" y="13846"/>
                  </a:lnTo>
                  <a:lnTo>
                    <a:pt x="317869" y="25536"/>
                  </a:lnTo>
                  <a:lnTo>
                    <a:pt x="262313" y="29672"/>
                  </a:lnTo>
                  <a:lnTo>
                    <a:pt x="205698" y="37464"/>
                  </a:lnTo>
                  <a:lnTo>
                    <a:pt x="152514" y="44612"/>
                  </a:lnTo>
                  <a:lnTo>
                    <a:pt x="115069" y="53500"/>
                  </a:lnTo>
                  <a:lnTo>
                    <a:pt x="105451" y="58878"/>
                  </a:lnTo>
                  <a:lnTo>
                    <a:pt x="91816" y="73696"/>
                  </a:lnTo>
                  <a:lnTo>
                    <a:pt x="85019" y="97230"/>
                  </a:lnTo>
                  <a:lnTo>
                    <a:pt x="83207" y="111243"/>
                  </a:lnTo>
                  <a:lnTo>
                    <a:pt x="88631" y="119480"/>
                  </a:lnTo>
                  <a:lnTo>
                    <a:pt x="98878" y="123865"/>
                  </a:lnTo>
                  <a:lnTo>
                    <a:pt x="139091" y="124757"/>
                  </a:lnTo>
                  <a:lnTo>
                    <a:pt x="192288" y="120436"/>
                  </a:lnTo>
                  <a:lnTo>
                    <a:pt x="252208" y="128630"/>
                  </a:lnTo>
                  <a:lnTo>
                    <a:pt x="291983" y="144345"/>
                  </a:lnTo>
                  <a:lnTo>
                    <a:pt x="354423" y="195708"/>
                  </a:lnTo>
                  <a:lnTo>
                    <a:pt x="369306" y="226117"/>
                  </a:lnTo>
                  <a:lnTo>
                    <a:pt x="371197" y="250450"/>
                  </a:lnTo>
                  <a:lnTo>
                    <a:pt x="366143" y="276002"/>
                  </a:lnTo>
                  <a:lnTo>
                    <a:pt x="352843" y="302096"/>
                  </a:lnTo>
                  <a:lnTo>
                    <a:pt x="329984" y="322535"/>
                  </a:lnTo>
                  <a:lnTo>
                    <a:pt x="280840" y="348389"/>
                  </a:lnTo>
                  <a:lnTo>
                    <a:pt x="238815" y="360518"/>
                  </a:lnTo>
                  <a:lnTo>
                    <a:pt x="191361" y="360550"/>
                  </a:lnTo>
                  <a:lnTo>
                    <a:pt x="137019" y="353559"/>
                  </a:lnTo>
                  <a:lnTo>
                    <a:pt x="76231" y="341294"/>
                  </a:lnTo>
                  <a:lnTo>
                    <a:pt x="31146" y="325280"/>
                  </a:lnTo>
                  <a:lnTo>
                    <a:pt x="0" y="30838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4724466" y="5242480"/>
            <a:ext cx="676450" cy="487443"/>
            <a:chOff x="4724466" y="5242480"/>
            <a:chExt cx="676450" cy="487443"/>
          </a:xfrm>
        </p:grpSpPr>
        <p:sp>
          <p:nvSpPr>
            <p:cNvPr id="54" name="Freeform 53"/>
            <p:cNvSpPr/>
            <p:nvPr/>
          </p:nvSpPr>
          <p:spPr>
            <a:xfrm>
              <a:off x="4903526" y="5242480"/>
              <a:ext cx="29565" cy="487443"/>
            </a:xfrm>
            <a:custGeom>
              <a:avLst/>
              <a:gdLst/>
              <a:ahLst/>
              <a:cxnLst/>
              <a:rect l="0" t="0" r="0" b="0"/>
              <a:pathLst>
                <a:path w="29565" h="487443">
                  <a:moveTo>
                    <a:pt x="9949" y="0"/>
                  </a:moveTo>
                  <a:lnTo>
                    <a:pt x="17822" y="49180"/>
                  </a:lnTo>
                  <a:lnTo>
                    <a:pt x="19281" y="105208"/>
                  </a:lnTo>
                  <a:lnTo>
                    <a:pt x="22662" y="161968"/>
                  </a:lnTo>
                  <a:lnTo>
                    <a:pt x="28426" y="220756"/>
                  </a:lnTo>
                  <a:lnTo>
                    <a:pt x="29564" y="274944"/>
                  </a:lnTo>
                  <a:lnTo>
                    <a:pt x="24526" y="336224"/>
                  </a:lnTo>
                  <a:lnTo>
                    <a:pt x="12869" y="399236"/>
                  </a:lnTo>
                  <a:lnTo>
                    <a:pt x="2870" y="453603"/>
                  </a:lnTo>
                  <a:lnTo>
                    <a:pt x="0" y="48744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724466" y="5471280"/>
              <a:ext cx="676450" cy="9948"/>
            </a:xfrm>
            <a:custGeom>
              <a:avLst/>
              <a:gdLst/>
              <a:ahLst/>
              <a:cxnLst/>
              <a:rect l="0" t="0" r="0" b="0"/>
              <a:pathLst>
                <a:path w="676450" h="9948">
                  <a:moveTo>
                    <a:pt x="0" y="0"/>
                  </a:moveTo>
                  <a:lnTo>
                    <a:pt x="61979" y="0"/>
                  </a:lnTo>
                  <a:lnTo>
                    <a:pt x="110105" y="0"/>
                  </a:lnTo>
                  <a:lnTo>
                    <a:pt x="162313" y="0"/>
                  </a:lnTo>
                  <a:lnTo>
                    <a:pt x="222732" y="0"/>
                  </a:lnTo>
                  <a:lnTo>
                    <a:pt x="268104" y="0"/>
                  </a:lnTo>
                  <a:lnTo>
                    <a:pt x="317745" y="0"/>
                  </a:lnTo>
                  <a:lnTo>
                    <a:pt x="369282" y="0"/>
                  </a:lnTo>
                  <a:lnTo>
                    <a:pt x="420558" y="0"/>
                  </a:lnTo>
                  <a:lnTo>
                    <a:pt x="469137" y="0"/>
                  </a:lnTo>
                  <a:lnTo>
                    <a:pt x="513571" y="2947"/>
                  </a:lnTo>
                  <a:lnTo>
                    <a:pt x="569976" y="7873"/>
                  </a:lnTo>
                  <a:lnTo>
                    <a:pt x="617638" y="9333"/>
                  </a:lnTo>
                  <a:lnTo>
                    <a:pt x="676449" y="994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5500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9880600" cy="615553"/>
          </a:xfrm>
          <a:prstGeom prst="rect">
            <a:avLst/>
          </a:prstGeom>
          <a:noFill/>
        </p:spPr>
        <p:txBody>
          <a:bodyPr vert="horz" rtlCol="0">
            <a:spAutoFit/>
          </a:bodyPr>
          <a:lstStyle/>
          <a:p>
            <a:r>
              <a:rPr lang="en-US" sz="1700" smtClean="0">
                <a:solidFill>
                  <a:srgbClr val="000000"/>
                </a:solidFill>
                <a:latin typeface="Arial - 23"/>
              </a:rPr>
              <a:t>On a number line, let point P represent the largest integer value that is less  than </a:t>
            </a:r>
            <a:r>
              <a:rPr lang="en-US" sz="1700" smtClean="0">
                <a:solidFill>
                  <a:srgbClr val="000000"/>
                </a:solidFill>
                <a:latin typeface="Lucida Sans Unicode - 23"/>
              </a:rPr>
              <a:t>√50 </a:t>
            </a:r>
            <a:r>
              <a:rPr lang="en-US" sz="1700" smtClean="0">
                <a:solidFill>
                  <a:srgbClr val="000000"/>
                </a:solidFill>
                <a:latin typeface="Arial - 23"/>
              </a:rPr>
              <a:t>. Let Point Q represent the largest integer value that is less than -</a:t>
            </a:r>
            <a:r>
              <a:rPr lang="en-US" sz="1700" smtClean="0">
                <a:solidFill>
                  <a:srgbClr val="000000"/>
                </a:solidFill>
                <a:latin typeface="Lucida Sans Unicode - 23"/>
              </a:rPr>
              <a:t>√72</a:t>
            </a:r>
            <a:r>
              <a:rPr lang="en-US" sz="1700" smtClean="0">
                <a:solidFill>
                  <a:srgbClr val="000000"/>
                </a:solidFill>
                <a:latin typeface="Arial - 23"/>
              </a:rPr>
              <a:t>. What is the distance between P and Q?</a:t>
            </a:r>
            <a:endParaRPr lang="en-US" sz="1700">
              <a:solidFill>
                <a:srgbClr val="000000"/>
              </a:solidFill>
              <a:latin typeface="Arial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2):</a:t>
            </a:r>
            <a:endParaRPr lang="en-US" sz="2000">
              <a:solidFill>
                <a:srgbClr val="000000"/>
              </a:solidFill>
              <a:latin typeface="Arial - 27"/>
            </a:endParaRPr>
          </a:p>
        </p:txBody>
      </p:sp>
      <p:sp>
        <p:nvSpPr>
          <p:cNvPr id="4" name="TextBox 3"/>
          <p:cNvSpPr txBox="1"/>
          <p:nvPr/>
        </p:nvSpPr>
        <p:spPr>
          <a:xfrm>
            <a:off x="304800" y="495300"/>
            <a:ext cx="2260600" cy="384721"/>
          </a:xfrm>
          <a:prstGeom prst="rect">
            <a:avLst/>
          </a:prstGeom>
          <a:noFill/>
        </p:spPr>
        <p:txBody>
          <a:bodyPr vert="horz" rtlCol="0">
            <a:spAutoFit/>
          </a:bodyPr>
          <a:lstStyle/>
          <a:p>
            <a:r>
              <a:rPr lang="en-US" sz="1900" smtClean="0">
                <a:solidFill>
                  <a:srgbClr val="32CD32"/>
                </a:solidFill>
                <a:latin typeface="Berlin Sans FB - 26"/>
              </a:rPr>
              <a:t>Your Turn #1:</a:t>
            </a:r>
            <a:endParaRPr lang="en-US" sz="1900">
              <a:solidFill>
                <a:srgbClr val="32CD32"/>
              </a:solidFill>
              <a:latin typeface="Berlin Sans FB - 26"/>
            </a:endParaRPr>
          </a:p>
        </p:txBody>
      </p:sp>
      <p:grpSp>
        <p:nvGrpSpPr>
          <p:cNvPr id="8" name="Group 7"/>
          <p:cNvGrpSpPr/>
          <p:nvPr/>
        </p:nvGrpSpPr>
        <p:grpSpPr>
          <a:xfrm>
            <a:off x="974153" y="4147611"/>
            <a:ext cx="8704309" cy="1247014"/>
            <a:chOff x="974153" y="4147611"/>
            <a:chExt cx="8704309" cy="1247014"/>
          </a:xfrm>
        </p:grpSpPr>
        <p:sp>
          <p:nvSpPr>
            <p:cNvPr id="5" name="Freeform 4"/>
            <p:cNvSpPr/>
            <p:nvPr/>
          </p:nvSpPr>
          <p:spPr>
            <a:xfrm>
              <a:off x="974153" y="4277546"/>
              <a:ext cx="8704309" cy="218852"/>
            </a:xfrm>
            <a:custGeom>
              <a:avLst/>
              <a:gdLst/>
              <a:ahLst/>
              <a:cxnLst/>
              <a:rect l="0" t="0" r="0" b="0"/>
              <a:pathLst>
                <a:path w="8704309" h="218852">
                  <a:moveTo>
                    <a:pt x="0" y="0"/>
                  </a:moveTo>
                  <a:lnTo>
                    <a:pt x="60665" y="8565"/>
                  </a:lnTo>
                  <a:lnTo>
                    <a:pt x="122432" y="9674"/>
                  </a:lnTo>
                  <a:lnTo>
                    <a:pt x="181302" y="9893"/>
                  </a:lnTo>
                  <a:lnTo>
                    <a:pt x="229463" y="9931"/>
                  </a:lnTo>
                  <a:lnTo>
                    <a:pt x="284687" y="4664"/>
                  </a:lnTo>
                  <a:lnTo>
                    <a:pt x="346567" y="8488"/>
                  </a:lnTo>
                  <a:lnTo>
                    <a:pt x="403331" y="9515"/>
                  </a:lnTo>
                  <a:lnTo>
                    <a:pt x="446743" y="9755"/>
                  </a:lnTo>
                  <a:lnTo>
                    <a:pt x="491828" y="9862"/>
                  </a:lnTo>
                  <a:lnTo>
                    <a:pt x="544866" y="9923"/>
                  </a:lnTo>
                  <a:lnTo>
                    <a:pt x="604425" y="9940"/>
                  </a:lnTo>
                  <a:lnTo>
                    <a:pt x="660512" y="9945"/>
                  </a:lnTo>
                  <a:lnTo>
                    <a:pt x="722140" y="9947"/>
                  </a:lnTo>
                  <a:lnTo>
                    <a:pt x="770060" y="9947"/>
                  </a:lnTo>
                  <a:lnTo>
                    <a:pt x="819261" y="9948"/>
                  </a:lnTo>
                  <a:lnTo>
                    <a:pt x="868840" y="9948"/>
                  </a:lnTo>
                  <a:lnTo>
                    <a:pt x="918532" y="9948"/>
                  </a:lnTo>
                  <a:lnTo>
                    <a:pt x="969362" y="9948"/>
                  </a:lnTo>
                  <a:lnTo>
                    <a:pt x="1024828" y="9948"/>
                  </a:lnTo>
                  <a:lnTo>
                    <a:pt x="1076755" y="9948"/>
                  </a:lnTo>
                  <a:lnTo>
                    <a:pt x="1128248" y="11053"/>
                  </a:lnTo>
                  <a:lnTo>
                    <a:pt x="1185015" y="16784"/>
                  </a:lnTo>
                  <a:lnTo>
                    <a:pt x="1243837" y="18973"/>
                  </a:lnTo>
                  <a:lnTo>
                    <a:pt x="1303267" y="19622"/>
                  </a:lnTo>
                  <a:lnTo>
                    <a:pt x="1362878" y="19814"/>
                  </a:lnTo>
                  <a:lnTo>
                    <a:pt x="1423648" y="19871"/>
                  </a:lnTo>
                  <a:lnTo>
                    <a:pt x="1467609" y="19884"/>
                  </a:lnTo>
                  <a:lnTo>
                    <a:pt x="1530577" y="19892"/>
                  </a:lnTo>
                  <a:lnTo>
                    <a:pt x="1574083" y="19894"/>
                  </a:lnTo>
                  <a:lnTo>
                    <a:pt x="1619209" y="19894"/>
                  </a:lnTo>
                  <a:lnTo>
                    <a:pt x="1665056" y="19895"/>
                  </a:lnTo>
                  <a:lnTo>
                    <a:pt x="1711223" y="19895"/>
                  </a:lnTo>
                  <a:lnTo>
                    <a:pt x="1757532" y="19895"/>
                  </a:lnTo>
                  <a:lnTo>
                    <a:pt x="1803905" y="19895"/>
                  </a:lnTo>
                  <a:lnTo>
                    <a:pt x="1850305" y="19895"/>
                  </a:lnTo>
                  <a:lnTo>
                    <a:pt x="1897824" y="19895"/>
                  </a:lnTo>
                  <a:lnTo>
                    <a:pt x="1948418" y="19895"/>
                  </a:lnTo>
                  <a:lnTo>
                    <a:pt x="1997431" y="19895"/>
                  </a:lnTo>
                  <a:lnTo>
                    <a:pt x="2046111" y="18790"/>
                  </a:lnTo>
                  <a:lnTo>
                    <a:pt x="2097221" y="14614"/>
                  </a:lnTo>
                  <a:lnTo>
                    <a:pt x="2149412" y="12022"/>
                  </a:lnTo>
                  <a:lnTo>
                    <a:pt x="2202083" y="11975"/>
                  </a:lnTo>
                  <a:lnTo>
                    <a:pt x="2254967" y="15638"/>
                  </a:lnTo>
                  <a:lnTo>
                    <a:pt x="2307946" y="18003"/>
                  </a:lnTo>
                  <a:lnTo>
                    <a:pt x="2360967" y="19054"/>
                  </a:lnTo>
                  <a:lnTo>
                    <a:pt x="2414007" y="19522"/>
                  </a:lnTo>
                  <a:lnTo>
                    <a:pt x="2467055" y="19729"/>
                  </a:lnTo>
                  <a:lnTo>
                    <a:pt x="2520107" y="19821"/>
                  </a:lnTo>
                  <a:lnTo>
                    <a:pt x="2573160" y="19862"/>
                  </a:lnTo>
                  <a:lnTo>
                    <a:pt x="2629162" y="19880"/>
                  </a:lnTo>
                  <a:lnTo>
                    <a:pt x="2687211" y="20994"/>
                  </a:lnTo>
                  <a:lnTo>
                    <a:pt x="2746170" y="25173"/>
                  </a:lnTo>
                  <a:lnTo>
                    <a:pt x="2802585" y="27768"/>
                  </a:lnTo>
                  <a:lnTo>
                    <a:pt x="2858239" y="30026"/>
                  </a:lnTo>
                  <a:lnTo>
                    <a:pt x="2916134" y="34714"/>
                  </a:lnTo>
                  <a:lnTo>
                    <a:pt x="2975024" y="37534"/>
                  </a:lnTo>
                  <a:lnTo>
                    <a:pt x="3034356" y="38788"/>
                  </a:lnTo>
                  <a:lnTo>
                    <a:pt x="3093886" y="39345"/>
                  </a:lnTo>
                  <a:lnTo>
                    <a:pt x="3153502" y="42540"/>
                  </a:lnTo>
                  <a:lnTo>
                    <a:pt x="3214263" y="46539"/>
                  </a:lnTo>
                  <a:lnTo>
                    <a:pt x="3245941" y="47606"/>
                  </a:lnTo>
                  <a:lnTo>
                    <a:pt x="3278111" y="48317"/>
                  </a:lnTo>
                  <a:lnTo>
                    <a:pt x="3340385" y="52054"/>
                  </a:lnTo>
                  <a:lnTo>
                    <a:pt x="3401221" y="57399"/>
                  </a:lnTo>
                  <a:lnTo>
                    <a:pt x="3461419" y="63460"/>
                  </a:lnTo>
                  <a:lnTo>
                    <a:pt x="3524280" y="69837"/>
                  </a:lnTo>
                  <a:lnTo>
                    <a:pt x="3556518" y="73086"/>
                  </a:lnTo>
                  <a:lnTo>
                    <a:pt x="3589062" y="75251"/>
                  </a:lnTo>
                  <a:lnTo>
                    <a:pt x="3621811" y="76695"/>
                  </a:lnTo>
                  <a:lnTo>
                    <a:pt x="3654698" y="77657"/>
                  </a:lnTo>
                  <a:lnTo>
                    <a:pt x="3717765" y="81674"/>
                  </a:lnTo>
                  <a:lnTo>
                    <a:pt x="3780060" y="87143"/>
                  </a:lnTo>
                  <a:lnTo>
                    <a:pt x="3812146" y="90149"/>
                  </a:lnTo>
                  <a:lnTo>
                    <a:pt x="3844590" y="93259"/>
                  </a:lnTo>
                  <a:lnTo>
                    <a:pt x="3877272" y="95332"/>
                  </a:lnTo>
                  <a:lnTo>
                    <a:pt x="3910114" y="96713"/>
                  </a:lnTo>
                  <a:lnTo>
                    <a:pt x="3943061" y="97635"/>
                  </a:lnTo>
                  <a:lnTo>
                    <a:pt x="3976079" y="99354"/>
                  </a:lnTo>
                  <a:lnTo>
                    <a:pt x="4009144" y="101606"/>
                  </a:lnTo>
                  <a:lnTo>
                    <a:pt x="4042241" y="104213"/>
                  </a:lnTo>
                  <a:lnTo>
                    <a:pt x="4076463" y="107055"/>
                  </a:lnTo>
                  <a:lnTo>
                    <a:pt x="4111437" y="110056"/>
                  </a:lnTo>
                  <a:lnTo>
                    <a:pt x="4146910" y="113162"/>
                  </a:lnTo>
                  <a:lnTo>
                    <a:pt x="4181613" y="115232"/>
                  </a:lnTo>
                  <a:lnTo>
                    <a:pt x="4215802" y="116613"/>
                  </a:lnTo>
                  <a:lnTo>
                    <a:pt x="4249647" y="117533"/>
                  </a:lnTo>
                  <a:lnTo>
                    <a:pt x="4283263" y="119252"/>
                  </a:lnTo>
                  <a:lnTo>
                    <a:pt x="4316727" y="121503"/>
                  </a:lnTo>
                  <a:lnTo>
                    <a:pt x="4350089" y="124109"/>
                  </a:lnTo>
                  <a:lnTo>
                    <a:pt x="4383384" y="125846"/>
                  </a:lnTo>
                  <a:lnTo>
                    <a:pt x="4416634" y="127005"/>
                  </a:lnTo>
                  <a:lnTo>
                    <a:pt x="4449853" y="127777"/>
                  </a:lnTo>
                  <a:lnTo>
                    <a:pt x="4483053" y="129397"/>
                  </a:lnTo>
                  <a:lnTo>
                    <a:pt x="4516239" y="131582"/>
                  </a:lnTo>
                  <a:lnTo>
                    <a:pt x="4549416" y="134144"/>
                  </a:lnTo>
                  <a:lnTo>
                    <a:pt x="4583692" y="136958"/>
                  </a:lnTo>
                  <a:lnTo>
                    <a:pt x="4618702" y="139939"/>
                  </a:lnTo>
                  <a:lnTo>
                    <a:pt x="4654200" y="143031"/>
                  </a:lnTo>
                  <a:lnTo>
                    <a:pt x="4688918" y="145093"/>
                  </a:lnTo>
                  <a:lnTo>
                    <a:pt x="4723117" y="146468"/>
                  </a:lnTo>
                  <a:lnTo>
                    <a:pt x="4756969" y="147384"/>
                  </a:lnTo>
                  <a:lnTo>
                    <a:pt x="4791696" y="147995"/>
                  </a:lnTo>
                  <a:lnTo>
                    <a:pt x="4827005" y="148402"/>
                  </a:lnTo>
                  <a:lnTo>
                    <a:pt x="4862703" y="148673"/>
                  </a:lnTo>
                  <a:lnTo>
                    <a:pt x="4897555" y="149960"/>
                  </a:lnTo>
                  <a:lnTo>
                    <a:pt x="4931843" y="151922"/>
                  </a:lnTo>
                  <a:lnTo>
                    <a:pt x="4965754" y="154336"/>
                  </a:lnTo>
                  <a:lnTo>
                    <a:pt x="5000520" y="155945"/>
                  </a:lnTo>
                  <a:lnTo>
                    <a:pt x="5035857" y="157019"/>
                  </a:lnTo>
                  <a:lnTo>
                    <a:pt x="5071572" y="157734"/>
                  </a:lnTo>
                  <a:lnTo>
                    <a:pt x="5107541" y="158210"/>
                  </a:lnTo>
                  <a:lnTo>
                    <a:pt x="5143678" y="158529"/>
                  </a:lnTo>
                  <a:lnTo>
                    <a:pt x="5179929" y="158740"/>
                  </a:lnTo>
                  <a:lnTo>
                    <a:pt x="5215148" y="158882"/>
                  </a:lnTo>
                  <a:lnTo>
                    <a:pt x="5249680" y="158975"/>
                  </a:lnTo>
                  <a:lnTo>
                    <a:pt x="5283756" y="159039"/>
                  </a:lnTo>
                  <a:lnTo>
                    <a:pt x="5319736" y="159080"/>
                  </a:lnTo>
                  <a:lnTo>
                    <a:pt x="5356986" y="159108"/>
                  </a:lnTo>
                  <a:lnTo>
                    <a:pt x="5395084" y="159127"/>
                  </a:lnTo>
                  <a:lnTo>
                    <a:pt x="5432640" y="159139"/>
                  </a:lnTo>
                  <a:lnTo>
                    <a:pt x="5469837" y="159148"/>
                  </a:lnTo>
                  <a:lnTo>
                    <a:pt x="5506792" y="159153"/>
                  </a:lnTo>
                  <a:lnTo>
                    <a:pt x="5543589" y="159157"/>
                  </a:lnTo>
                  <a:lnTo>
                    <a:pt x="5580278" y="159159"/>
                  </a:lnTo>
                  <a:lnTo>
                    <a:pt x="5616895" y="159161"/>
                  </a:lnTo>
                  <a:lnTo>
                    <a:pt x="5653466" y="159162"/>
                  </a:lnTo>
                  <a:lnTo>
                    <a:pt x="5690004" y="159163"/>
                  </a:lnTo>
                  <a:lnTo>
                    <a:pt x="5726521" y="159163"/>
                  </a:lnTo>
                  <a:lnTo>
                    <a:pt x="5764130" y="159163"/>
                  </a:lnTo>
                  <a:lnTo>
                    <a:pt x="5802466" y="159164"/>
                  </a:lnTo>
                  <a:lnTo>
                    <a:pt x="5841287" y="159164"/>
                  </a:lnTo>
                  <a:lnTo>
                    <a:pt x="5879326" y="159164"/>
                  </a:lnTo>
                  <a:lnTo>
                    <a:pt x="5916844" y="159164"/>
                  </a:lnTo>
                  <a:lnTo>
                    <a:pt x="5954014" y="159164"/>
                  </a:lnTo>
                  <a:lnTo>
                    <a:pt x="5992058" y="159164"/>
                  </a:lnTo>
                  <a:lnTo>
                    <a:pt x="6030685" y="159164"/>
                  </a:lnTo>
                  <a:lnTo>
                    <a:pt x="6069699" y="159164"/>
                  </a:lnTo>
                  <a:lnTo>
                    <a:pt x="6107867" y="159164"/>
                  </a:lnTo>
                  <a:lnTo>
                    <a:pt x="6145471" y="159164"/>
                  </a:lnTo>
                  <a:lnTo>
                    <a:pt x="6182699" y="159164"/>
                  </a:lnTo>
                  <a:lnTo>
                    <a:pt x="6219676" y="159164"/>
                  </a:lnTo>
                  <a:lnTo>
                    <a:pt x="6256485" y="159164"/>
                  </a:lnTo>
                  <a:lnTo>
                    <a:pt x="6293183" y="159164"/>
                  </a:lnTo>
                  <a:lnTo>
                    <a:pt x="6330913" y="159164"/>
                  </a:lnTo>
                  <a:lnTo>
                    <a:pt x="6369329" y="159164"/>
                  </a:lnTo>
                  <a:lnTo>
                    <a:pt x="6408204" y="159164"/>
                  </a:lnTo>
                  <a:lnTo>
                    <a:pt x="6446279" y="159164"/>
                  </a:lnTo>
                  <a:lnTo>
                    <a:pt x="6483820" y="159164"/>
                  </a:lnTo>
                  <a:lnTo>
                    <a:pt x="6521007" y="159164"/>
                  </a:lnTo>
                  <a:lnTo>
                    <a:pt x="6557956" y="159164"/>
                  </a:lnTo>
                  <a:lnTo>
                    <a:pt x="6594747" y="159164"/>
                  </a:lnTo>
                  <a:lnTo>
                    <a:pt x="6631433" y="159164"/>
                  </a:lnTo>
                  <a:lnTo>
                    <a:pt x="6668049" y="159164"/>
                  </a:lnTo>
                  <a:lnTo>
                    <a:pt x="6704618" y="159164"/>
                  </a:lnTo>
                  <a:lnTo>
                    <a:pt x="6741155" y="159164"/>
                  </a:lnTo>
                  <a:lnTo>
                    <a:pt x="6777672" y="159164"/>
                  </a:lnTo>
                  <a:lnTo>
                    <a:pt x="6814175" y="159164"/>
                  </a:lnTo>
                  <a:lnTo>
                    <a:pt x="6850668" y="159164"/>
                  </a:lnTo>
                  <a:lnTo>
                    <a:pt x="6886050" y="159164"/>
                  </a:lnTo>
                  <a:lnTo>
                    <a:pt x="6920691" y="159164"/>
                  </a:lnTo>
                  <a:lnTo>
                    <a:pt x="6954838" y="159164"/>
                  </a:lnTo>
                  <a:lnTo>
                    <a:pt x="6989762" y="159164"/>
                  </a:lnTo>
                  <a:lnTo>
                    <a:pt x="7025202" y="159164"/>
                  </a:lnTo>
                  <a:lnTo>
                    <a:pt x="7060988" y="159164"/>
                  </a:lnTo>
                  <a:lnTo>
                    <a:pt x="7095898" y="159164"/>
                  </a:lnTo>
                  <a:lnTo>
                    <a:pt x="7130224" y="159164"/>
                  </a:lnTo>
                  <a:lnTo>
                    <a:pt x="7164162" y="159164"/>
                  </a:lnTo>
                  <a:lnTo>
                    <a:pt x="7197840" y="159164"/>
                  </a:lnTo>
                  <a:lnTo>
                    <a:pt x="7231345" y="159164"/>
                  </a:lnTo>
                  <a:lnTo>
                    <a:pt x="7264735" y="159164"/>
                  </a:lnTo>
                  <a:lnTo>
                    <a:pt x="7298048" y="159164"/>
                  </a:lnTo>
                  <a:lnTo>
                    <a:pt x="7331309" y="159164"/>
                  </a:lnTo>
                  <a:lnTo>
                    <a:pt x="7364537" y="159164"/>
                  </a:lnTo>
                  <a:lnTo>
                    <a:pt x="7427984" y="159164"/>
                  </a:lnTo>
                  <a:lnTo>
                    <a:pt x="7490447" y="159164"/>
                  </a:lnTo>
                  <a:lnTo>
                    <a:pt x="7522578" y="159164"/>
                  </a:lnTo>
                  <a:lnTo>
                    <a:pt x="7555052" y="159164"/>
                  </a:lnTo>
                  <a:lnTo>
                    <a:pt x="7617661" y="159164"/>
                  </a:lnTo>
                  <a:lnTo>
                    <a:pt x="7677542" y="159164"/>
                  </a:lnTo>
                  <a:lnTo>
                    <a:pt x="7733631" y="159164"/>
                  </a:lnTo>
                  <a:lnTo>
                    <a:pt x="7790981" y="159164"/>
                  </a:lnTo>
                  <a:lnTo>
                    <a:pt x="7848524" y="159164"/>
                  </a:lnTo>
                  <a:lnTo>
                    <a:pt x="7903574" y="159164"/>
                  </a:lnTo>
                  <a:lnTo>
                    <a:pt x="7954568" y="159164"/>
                  </a:lnTo>
                  <a:lnTo>
                    <a:pt x="8003022" y="159164"/>
                  </a:lnTo>
                  <a:lnTo>
                    <a:pt x="8050348" y="159164"/>
                  </a:lnTo>
                  <a:lnTo>
                    <a:pt x="8097172" y="159164"/>
                  </a:lnTo>
                  <a:lnTo>
                    <a:pt x="8142669" y="160270"/>
                  </a:lnTo>
                  <a:lnTo>
                    <a:pt x="8205567" y="166001"/>
                  </a:lnTo>
                  <a:lnTo>
                    <a:pt x="8265101" y="169295"/>
                  </a:lnTo>
                  <a:lnTo>
                    <a:pt x="8318233" y="175676"/>
                  </a:lnTo>
                  <a:lnTo>
                    <a:pt x="8367871" y="179163"/>
                  </a:lnTo>
                  <a:lnTo>
                    <a:pt x="8424814" y="186735"/>
                  </a:lnTo>
                  <a:lnTo>
                    <a:pt x="8474121" y="191282"/>
                  </a:lnTo>
                  <a:lnTo>
                    <a:pt x="8531837" y="199630"/>
                  </a:lnTo>
                  <a:lnTo>
                    <a:pt x="8580992" y="206155"/>
                  </a:lnTo>
                  <a:lnTo>
                    <a:pt x="8637211" y="213641"/>
                  </a:lnTo>
                  <a:lnTo>
                    <a:pt x="8692416" y="218165"/>
                  </a:lnTo>
                  <a:lnTo>
                    <a:pt x="8704308" y="21885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913475" y="4147611"/>
              <a:ext cx="159164" cy="687012"/>
            </a:xfrm>
            <a:custGeom>
              <a:avLst/>
              <a:gdLst/>
              <a:ahLst/>
              <a:cxnLst/>
              <a:rect l="0" t="0" r="0" b="0"/>
              <a:pathLst>
                <a:path w="159164" h="687012">
                  <a:moveTo>
                    <a:pt x="159163" y="10562"/>
                  </a:moveTo>
                  <a:lnTo>
                    <a:pt x="148602" y="0"/>
                  </a:lnTo>
                  <a:lnTo>
                    <a:pt x="144385" y="2415"/>
                  </a:lnTo>
                  <a:lnTo>
                    <a:pt x="126242" y="50153"/>
                  </a:lnTo>
                  <a:lnTo>
                    <a:pt x="112788" y="105988"/>
                  </a:lnTo>
                  <a:lnTo>
                    <a:pt x="102807" y="153911"/>
                  </a:lnTo>
                  <a:lnTo>
                    <a:pt x="89532" y="216668"/>
                  </a:lnTo>
                  <a:lnTo>
                    <a:pt x="79583" y="264322"/>
                  </a:lnTo>
                  <a:lnTo>
                    <a:pt x="69634" y="323392"/>
                  </a:lnTo>
                  <a:lnTo>
                    <a:pt x="64107" y="367343"/>
                  </a:lnTo>
                  <a:lnTo>
                    <a:pt x="61651" y="412667"/>
                  </a:lnTo>
                  <a:lnTo>
                    <a:pt x="54987" y="465841"/>
                  </a:lnTo>
                  <a:lnTo>
                    <a:pt x="46013" y="520159"/>
                  </a:lnTo>
                  <a:lnTo>
                    <a:pt x="36353" y="572974"/>
                  </a:lnTo>
                  <a:lnTo>
                    <a:pt x="23187" y="631285"/>
                  </a:lnTo>
                  <a:lnTo>
                    <a:pt x="9942" y="669985"/>
                  </a:lnTo>
                  <a:lnTo>
                    <a:pt x="0" y="68701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495667" y="4960719"/>
              <a:ext cx="473397" cy="433906"/>
            </a:xfrm>
            <a:custGeom>
              <a:avLst/>
              <a:gdLst/>
              <a:ahLst/>
              <a:cxnLst/>
              <a:rect l="0" t="0" r="0" b="0"/>
              <a:pathLst>
                <a:path w="473397" h="433906">
                  <a:moveTo>
                    <a:pt x="387964" y="33067"/>
                  </a:moveTo>
                  <a:lnTo>
                    <a:pt x="352553" y="25193"/>
                  </a:lnTo>
                  <a:lnTo>
                    <a:pt x="316680" y="26681"/>
                  </a:lnTo>
                  <a:lnTo>
                    <a:pt x="264949" y="42367"/>
                  </a:lnTo>
                  <a:lnTo>
                    <a:pt x="203840" y="68283"/>
                  </a:lnTo>
                  <a:lnTo>
                    <a:pt x="176810" y="85194"/>
                  </a:lnTo>
                  <a:lnTo>
                    <a:pt x="120019" y="141759"/>
                  </a:lnTo>
                  <a:lnTo>
                    <a:pt x="74713" y="185167"/>
                  </a:lnTo>
                  <a:lnTo>
                    <a:pt x="46888" y="248286"/>
                  </a:lnTo>
                  <a:lnTo>
                    <a:pt x="36490" y="293703"/>
                  </a:lnTo>
                  <a:lnTo>
                    <a:pt x="37588" y="318018"/>
                  </a:lnTo>
                  <a:lnTo>
                    <a:pt x="49701" y="355630"/>
                  </a:lnTo>
                  <a:lnTo>
                    <a:pt x="77852" y="389494"/>
                  </a:lnTo>
                  <a:lnTo>
                    <a:pt x="108914" y="409967"/>
                  </a:lnTo>
                  <a:lnTo>
                    <a:pt x="169068" y="433905"/>
                  </a:lnTo>
                  <a:lnTo>
                    <a:pt x="214785" y="433565"/>
                  </a:lnTo>
                  <a:lnTo>
                    <a:pt x="275614" y="426463"/>
                  </a:lnTo>
                  <a:lnTo>
                    <a:pt x="333718" y="406220"/>
                  </a:lnTo>
                  <a:lnTo>
                    <a:pt x="390680" y="367840"/>
                  </a:lnTo>
                  <a:lnTo>
                    <a:pt x="425344" y="338474"/>
                  </a:lnTo>
                  <a:lnTo>
                    <a:pt x="464387" y="289374"/>
                  </a:lnTo>
                  <a:lnTo>
                    <a:pt x="471669" y="268565"/>
                  </a:lnTo>
                  <a:lnTo>
                    <a:pt x="473396" y="207228"/>
                  </a:lnTo>
                  <a:lnTo>
                    <a:pt x="463384" y="153936"/>
                  </a:lnTo>
                  <a:lnTo>
                    <a:pt x="443470" y="106092"/>
                  </a:lnTo>
                  <a:lnTo>
                    <a:pt x="407034" y="55597"/>
                  </a:lnTo>
                  <a:lnTo>
                    <a:pt x="377771" y="34462"/>
                  </a:lnTo>
                  <a:lnTo>
                    <a:pt x="321187" y="10581"/>
                  </a:lnTo>
                  <a:lnTo>
                    <a:pt x="269806" y="0"/>
                  </a:lnTo>
                  <a:lnTo>
                    <a:pt x="212215" y="2259"/>
                  </a:lnTo>
                  <a:lnTo>
                    <a:pt x="153801" y="8315"/>
                  </a:lnTo>
                  <a:lnTo>
                    <a:pt x="97134" y="23353"/>
                  </a:lnTo>
                  <a:lnTo>
                    <a:pt x="61940" y="36084"/>
                  </a:lnTo>
                  <a:lnTo>
                    <a:pt x="0" y="6291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7838122" y="3909478"/>
            <a:ext cx="1472273" cy="1452377"/>
            <a:chOff x="7838122" y="3909478"/>
            <a:chExt cx="1472273" cy="1452377"/>
          </a:xfrm>
        </p:grpSpPr>
        <p:sp>
          <p:nvSpPr>
            <p:cNvPr id="9" name="Freeform 8"/>
            <p:cNvSpPr/>
            <p:nvPr/>
          </p:nvSpPr>
          <p:spPr>
            <a:xfrm>
              <a:off x="8086816" y="4277546"/>
              <a:ext cx="38598" cy="368069"/>
            </a:xfrm>
            <a:custGeom>
              <a:avLst/>
              <a:gdLst/>
              <a:ahLst/>
              <a:cxnLst/>
              <a:rect l="0" t="0" r="0" b="0"/>
              <a:pathLst>
                <a:path w="38598" h="368069">
                  <a:moveTo>
                    <a:pt x="19896" y="0"/>
                  </a:moveTo>
                  <a:lnTo>
                    <a:pt x="22844" y="40337"/>
                  </a:lnTo>
                  <a:lnTo>
                    <a:pt x="33742" y="95532"/>
                  </a:lnTo>
                  <a:lnTo>
                    <a:pt x="38597" y="155519"/>
                  </a:lnTo>
                  <a:lnTo>
                    <a:pt x="36608" y="216494"/>
                  </a:lnTo>
                  <a:lnTo>
                    <a:pt x="25899" y="271440"/>
                  </a:lnTo>
                  <a:lnTo>
                    <a:pt x="9865" y="327342"/>
                  </a:lnTo>
                  <a:lnTo>
                    <a:pt x="0" y="36806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887860" y="4794830"/>
              <a:ext cx="49741" cy="567025"/>
            </a:xfrm>
            <a:custGeom>
              <a:avLst/>
              <a:gdLst/>
              <a:ahLst/>
              <a:cxnLst/>
              <a:rect l="0" t="0" r="0" b="0"/>
              <a:pathLst>
                <a:path w="49741" h="567025">
                  <a:moveTo>
                    <a:pt x="49740" y="0"/>
                  </a:moveTo>
                  <a:lnTo>
                    <a:pt x="35894" y="55384"/>
                  </a:lnTo>
                  <a:lnTo>
                    <a:pt x="31040" y="115617"/>
                  </a:lnTo>
                  <a:lnTo>
                    <a:pt x="30199" y="168736"/>
                  </a:lnTo>
                  <a:lnTo>
                    <a:pt x="29950" y="215670"/>
                  </a:lnTo>
                  <a:lnTo>
                    <a:pt x="29876" y="270595"/>
                  </a:lnTo>
                  <a:lnTo>
                    <a:pt x="28748" y="325555"/>
                  </a:lnTo>
                  <a:lnTo>
                    <a:pt x="21973" y="384356"/>
                  </a:lnTo>
                  <a:lnTo>
                    <a:pt x="17564" y="439581"/>
                  </a:lnTo>
                  <a:lnTo>
                    <a:pt x="12205" y="492051"/>
                  </a:lnTo>
                  <a:lnTo>
                    <a:pt x="3409" y="551747"/>
                  </a:lnTo>
                  <a:lnTo>
                    <a:pt x="0" y="56702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838122" y="4776646"/>
              <a:ext cx="371700" cy="286775"/>
            </a:xfrm>
            <a:custGeom>
              <a:avLst/>
              <a:gdLst/>
              <a:ahLst/>
              <a:cxnLst/>
              <a:rect l="0" t="0" r="0" b="0"/>
              <a:pathLst>
                <a:path w="371700" h="286775">
                  <a:moveTo>
                    <a:pt x="19895" y="57976"/>
                  </a:moveTo>
                  <a:lnTo>
                    <a:pt x="30457" y="42133"/>
                  </a:lnTo>
                  <a:lnTo>
                    <a:pt x="58150" y="21719"/>
                  </a:lnTo>
                  <a:lnTo>
                    <a:pt x="94355" y="6950"/>
                  </a:lnTo>
                  <a:lnTo>
                    <a:pt x="148409" y="0"/>
                  </a:lnTo>
                  <a:lnTo>
                    <a:pt x="211815" y="1574"/>
                  </a:lnTo>
                  <a:lnTo>
                    <a:pt x="267663" y="15301"/>
                  </a:lnTo>
                  <a:lnTo>
                    <a:pt x="323488" y="36786"/>
                  </a:lnTo>
                  <a:lnTo>
                    <a:pt x="356701" y="55259"/>
                  </a:lnTo>
                  <a:lnTo>
                    <a:pt x="363805" y="63902"/>
                  </a:lnTo>
                  <a:lnTo>
                    <a:pt x="371699" y="85294"/>
                  </a:lnTo>
                  <a:lnTo>
                    <a:pt x="369313" y="106592"/>
                  </a:lnTo>
                  <a:lnTo>
                    <a:pt x="360885" y="126006"/>
                  </a:lnTo>
                  <a:lnTo>
                    <a:pt x="342605" y="149364"/>
                  </a:lnTo>
                  <a:lnTo>
                    <a:pt x="316679" y="169180"/>
                  </a:lnTo>
                  <a:lnTo>
                    <a:pt x="258497" y="201444"/>
                  </a:lnTo>
                  <a:lnTo>
                    <a:pt x="197838" y="233593"/>
                  </a:lnTo>
                  <a:lnTo>
                    <a:pt x="140650" y="258702"/>
                  </a:lnTo>
                  <a:lnTo>
                    <a:pt x="79703" y="280007"/>
                  </a:lnTo>
                  <a:lnTo>
                    <a:pt x="20006" y="285883"/>
                  </a:lnTo>
                  <a:lnTo>
                    <a:pt x="0" y="28677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574258" y="4327285"/>
              <a:ext cx="19896" cy="248695"/>
            </a:xfrm>
            <a:custGeom>
              <a:avLst/>
              <a:gdLst/>
              <a:ahLst/>
              <a:cxnLst/>
              <a:rect l="0" t="0" r="0" b="0"/>
              <a:pathLst>
                <a:path w="19896" h="248695">
                  <a:moveTo>
                    <a:pt x="0" y="0"/>
                  </a:moveTo>
                  <a:lnTo>
                    <a:pt x="5281" y="58667"/>
                  </a:lnTo>
                  <a:lnTo>
                    <a:pt x="17207" y="120112"/>
                  </a:lnTo>
                  <a:lnTo>
                    <a:pt x="19364" y="172574"/>
                  </a:lnTo>
                  <a:lnTo>
                    <a:pt x="19825" y="229923"/>
                  </a:lnTo>
                  <a:lnTo>
                    <a:pt x="19895" y="24869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628656" y="3999008"/>
              <a:ext cx="235401" cy="262368"/>
            </a:xfrm>
            <a:custGeom>
              <a:avLst/>
              <a:gdLst/>
              <a:ahLst/>
              <a:cxnLst/>
              <a:rect l="0" t="0" r="0" b="0"/>
              <a:pathLst>
                <a:path w="235401" h="262368">
                  <a:moveTo>
                    <a:pt x="194296" y="0"/>
                  </a:moveTo>
                  <a:lnTo>
                    <a:pt x="138912" y="0"/>
                  </a:lnTo>
                  <a:lnTo>
                    <a:pt x="82490" y="7874"/>
                  </a:lnTo>
                  <a:lnTo>
                    <a:pt x="36627" y="14819"/>
                  </a:lnTo>
                  <a:lnTo>
                    <a:pt x="11012" y="28954"/>
                  </a:lnTo>
                  <a:lnTo>
                    <a:pt x="6894" y="35882"/>
                  </a:lnTo>
                  <a:lnTo>
                    <a:pt x="0" y="80377"/>
                  </a:lnTo>
                  <a:lnTo>
                    <a:pt x="1763" y="87850"/>
                  </a:lnTo>
                  <a:lnTo>
                    <a:pt x="6254" y="93936"/>
                  </a:lnTo>
                  <a:lnTo>
                    <a:pt x="12564" y="99099"/>
                  </a:lnTo>
                  <a:lnTo>
                    <a:pt x="31365" y="104836"/>
                  </a:lnTo>
                  <a:lnTo>
                    <a:pt x="92316" y="109926"/>
                  </a:lnTo>
                  <a:lnTo>
                    <a:pt x="152648" y="123192"/>
                  </a:lnTo>
                  <a:lnTo>
                    <a:pt x="199660" y="143994"/>
                  </a:lnTo>
                  <a:lnTo>
                    <a:pt x="217313" y="156475"/>
                  </a:lnTo>
                  <a:lnTo>
                    <a:pt x="229579" y="172338"/>
                  </a:lnTo>
                  <a:lnTo>
                    <a:pt x="234398" y="181210"/>
                  </a:lnTo>
                  <a:lnTo>
                    <a:pt x="235400" y="190442"/>
                  </a:lnTo>
                  <a:lnTo>
                    <a:pt x="230618" y="209541"/>
                  </a:lnTo>
                  <a:lnTo>
                    <a:pt x="215229" y="226134"/>
                  </a:lnTo>
                  <a:lnTo>
                    <a:pt x="174605" y="249519"/>
                  </a:lnTo>
                  <a:lnTo>
                    <a:pt x="144618" y="261220"/>
                  </a:lnTo>
                  <a:lnTo>
                    <a:pt x="124689" y="262367"/>
                  </a:lnTo>
                  <a:lnTo>
                    <a:pt x="63464" y="258028"/>
                  </a:lnTo>
                  <a:lnTo>
                    <a:pt x="35131" y="24869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971118" y="4033518"/>
              <a:ext cx="242478" cy="211267"/>
            </a:xfrm>
            <a:custGeom>
              <a:avLst/>
              <a:gdLst/>
              <a:ahLst/>
              <a:cxnLst/>
              <a:rect l="0" t="0" r="0" b="0"/>
              <a:pathLst>
                <a:path w="242478" h="211267">
                  <a:moveTo>
                    <a:pt x="130372" y="5281"/>
                  </a:moveTo>
                  <a:lnTo>
                    <a:pt x="114530" y="0"/>
                  </a:lnTo>
                  <a:lnTo>
                    <a:pt x="107652" y="655"/>
                  </a:lnTo>
                  <a:lnTo>
                    <a:pt x="68785" y="23435"/>
                  </a:lnTo>
                  <a:lnTo>
                    <a:pt x="31517" y="66048"/>
                  </a:lnTo>
                  <a:lnTo>
                    <a:pt x="4490" y="104972"/>
                  </a:lnTo>
                  <a:lnTo>
                    <a:pt x="0" y="124749"/>
                  </a:lnTo>
                  <a:lnTo>
                    <a:pt x="6125" y="164464"/>
                  </a:lnTo>
                  <a:lnTo>
                    <a:pt x="20116" y="189013"/>
                  </a:lnTo>
                  <a:lnTo>
                    <a:pt x="37894" y="200418"/>
                  </a:lnTo>
                  <a:lnTo>
                    <a:pt x="60533" y="208066"/>
                  </a:lnTo>
                  <a:lnTo>
                    <a:pt x="97029" y="211266"/>
                  </a:lnTo>
                  <a:lnTo>
                    <a:pt x="155088" y="200100"/>
                  </a:lnTo>
                  <a:lnTo>
                    <a:pt x="193820" y="185449"/>
                  </a:lnTo>
                  <a:lnTo>
                    <a:pt x="222736" y="161826"/>
                  </a:lnTo>
                  <a:lnTo>
                    <a:pt x="240024" y="128545"/>
                  </a:lnTo>
                  <a:lnTo>
                    <a:pt x="242477" y="106488"/>
                  </a:lnTo>
                  <a:lnTo>
                    <a:pt x="241584" y="95964"/>
                  </a:lnTo>
                  <a:lnTo>
                    <a:pt x="231749" y="75428"/>
                  </a:lnTo>
                  <a:lnTo>
                    <a:pt x="224484" y="65309"/>
                  </a:lnTo>
                  <a:lnTo>
                    <a:pt x="204622" y="51119"/>
                  </a:lnTo>
                  <a:lnTo>
                    <a:pt x="142933" y="29289"/>
                  </a:lnTo>
                  <a:lnTo>
                    <a:pt x="103637" y="20991"/>
                  </a:lnTo>
                  <a:lnTo>
                    <a:pt x="53696" y="24022"/>
                  </a:lnTo>
                  <a:lnTo>
                    <a:pt x="20946" y="2517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196242" y="3909478"/>
              <a:ext cx="1114153" cy="425179"/>
            </a:xfrm>
            <a:custGeom>
              <a:avLst/>
              <a:gdLst/>
              <a:ahLst/>
              <a:cxnLst/>
              <a:rect l="0" t="0" r="0" b="0"/>
              <a:pathLst>
                <a:path w="1114153" h="425179">
                  <a:moveTo>
                    <a:pt x="0" y="318329"/>
                  </a:moveTo>
                  <a:lnTo>
                    <a:pt x="63410" y="301122"/>
                  </a:lnTo>
                  <a:lnTo>
                    <a:pt x="118757" y="298964"/>
                  </a:lnTo>
                  <a:lnTo>
                    <a:pt x="177669" y="293577"/>
                  </a:lnTo>
                  <a:lnTo>
                    <a:pt x="218576" y="302755"/>
                  </a:lnTo>
                  <a:lnTo>
                    <a:pt x="235677" y="314723"/>
                  </a:lnTo>
                  <a:lnTo>
                    <a:pt x="249540" y="331095"/>
                  </a:lnTo>
                  <a:lnTo>
                    <a:pt x="275819" y="387105"/>
                  </a:lnTo>
                  <a:lnTo>
                    <a:pt x="305580" y="423889"/>
                  </a:lnTo>
                  <a:lnTo>
                    <a:pt x="308725" y="425178"/>
                  </a:lnTo>
                  <a:lnTo>
                    <a:pt x="309716" y="422721"/>
                  </a:lnTo>
                  <a:lnTo>
                    <a:pt x="309662" y="378049"/>
                  </a:lnTo>
                  <a:lnTo>
                    <a:pt x="316969" y="314580"/>
                  </a:lnTo>
                  <a:lnTo>
                    <a:pt x="311224" y="261873"/>
                  </a:lnTo>
                  <a:lnTo>
                    <a:pt x="308943" y="208886"/>
                  </a:lnTo>
                  <a:lnTo>
                    <a:pt x="303211" y="161126"/>
                  </a:lnTo>
                  <a:lnTo>
                    <a:pt x="288242" y="106736"/>
                  </a:lnTo>
                  <a:lnTo>
                    <a:pt x="285007" y="94369"/>
                  </a:lnTo>
                  <a:lnTo>
                    <a:pt x="287272" y="85018"/>
                  </a:lnTo>
                  <a:lnTo>
                    <a:pt x="293203" y="77680"/>
                  </a:lnTo>
                  <a:lnTo>
                    <a:pt x="301578" y="71682"/>
                  </a:lnTo>
                  <a:lnTo>
                    <a:pt x="322674" y="65018"/>
                  </a:lnTo>
                  <a:lnTo>
                    <a:pt x="382804" y="60740"/>
                  </a:lnTo>
                  <a:lnTo>
                    <a:pt x="443766" y="51953"/>
                  </a:lnTo>
                  <a:lnTo>
                    <a:pt x="492676" y="43886"/>
                  </a:lnTo>
                  <a:lnTo>
                    <a:pt x="548679" y="39899"/>
                  </a:lnTo>
                  <a:lnTo>
                    <a:pt x="608379" y="32209"/>
                  </a:lnTo>
                  <a:lnTo>
                    <a:pt x="652091" y="26105"/>
                  </a:lnTo>
                  <a:lnTo>
                    <a:pt x="697308" y="19707"/>
                  </a:lnTo>
                  <a:lnTo>
                    <a:pt x="744301" y="14285"/>
                  </a:lnTo>
                  <a:lnTo>
                    <a:pt x="794662" y="11875"/>
                  </a:lnTo>
                  <a:lnTo>
                    <a:pt x="846519" y="7857"/>
                  </a:lnTo>
                  <a:lnTo>
                    <a:pt x="899042" y="3492"/>
                  </a:lnTo>
                  <a:lnTo>
                    <a:pt x="951860" y="1552"/>
                  </a:lnTo>
                  <a:lnTo>
                    <a:pt x="998915" y="690"/>
                  </a:lnTo>
                  <a:lnTo>
                    <a:pt x="1059743" y="204"/>
                  </a:lnTo>
                  <a:lnTo>
                    <a:pt x="1114152"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16"/>
          <p:cNvSpPr/>
          <p:nvPr/>
        </p:nvSpPr>
        <p:spPr>
          <a:xfrm>
            <a:off x="7211412" y="4685529"/>
            <a:ext cx="395954" cy="407736"/>
          </a:xfrm>
          <a:custGeom>
            <a:avLst/>
            <a:gdLst/>
            <a:ahLst/>
            <a:cxnLst/>
            <a:rect l="0" t="0" r="0" b="0"/>
            <a:pathLst>
              <a:path w="395954" h="407736">
                <a:moveTo>
                  <a:pt x="0" y="19771"/>
                </a:moveTo>
                <a:lnTo>
                  <a:pt x="55383" y="19771"/>
                </a:lnTo>
                <a:lnTo>
                  <a:pt x="107675" y="12935"/>
                </a:lnTo>
                <a:lnTo>
                  <a:pt x="167129" y="10438"/>
                </a:lnTo>
                <a:lnTo>
                  <a:pt x="229438" y="3068"/>
                </a:lnTo>
                <a:lnTo>
                  <a:pt x="289922" y="506"/>
                </a:lnTo>
                <a:lnTo>
                  <a:pt x="349806" y="0"/>
                </a:lnTo>
                <a:lnTo>
                  <a:pt x="385499" y="5194"/>
                </a:lnTo>
                <a:lnTo>
                  <a:pt x="391847" y="10053"/>
                </a:lnTo>
                <a:lnTo>
                  <a:pt x="394973" y="16608"/>
                </a:lnTo>
                <a:lnTo>
                  <a:pt x="395953" y="24295"/>
                </a:lnTo>
                <a:lnTo>
                  <a:pt x="391146" y="41677"/>
                </a:lnTo>
                <a:lnTo>
                  <a:pt x="365400" y="99530"/>
                </a:lnTo>
                <a:lnTo>
                  <a:pt x="334557" y="158163"/>
                </a:lnTo>
                <a:lnTo>
                  <a:pt x="308312" y="216916"/>
                </a:lnTo>
                <a:lnTo>
                  <a:pt x="281839" y="276705"/>
                </a:lnTo>
                <a:lnTo>
                  <a:pt x="251639" y="339513"/>
                </a:lnTo>
                <a:lnTo>
                  <a:pt x="232005" y="398143"/>
                </a:lnTo>
                <a:lnTo>
                  <a:pt x="228799" y="40773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6962717" y="3929373"/>
            <a:ext cx="1004727" cy="517286"/>
            <a:chOff x="6962717" y="3929373"/>
            <a:chExt cx="1004727" cy="517286"/>
          </a:xfrm>
        </p:grpSpPr>
        <p:sp>
          <p:nvSpPr>
            <p:cNvPr id="18" name="Freeform 17"/>
            <p:cNvSpPr/>
            <p:nvPr/>
          </p:nvSpPr>
          <p:spPr>
            <a:xfrm>
              <a:off x="6962717" y="3929373"/>
              <a:ext cx="905249" cy="404660"/>
            </a:xfrm>
            <a:custGeom>
              <a:avLst/>
              <a:gdLst/>
              <a:ahLst/>
              <a:cxnLst/>
              <a:rect l="0" t="0" r="0" b="0"/>
              <a:pathLst>
                <a:path w="905249" h="404660">
                  <a:moveTo>
                    <a:pt x="0" y="308382"/>
                  </a:moveTo>
                  <a:lnTo>
                    <a:pt x="55384" y="299817"/>
                  </a:lnTo>
                  <a:lnTo>
                    <a:pt x="106570" y="297602"/>
                  </a:lnTo>
                  <a:lnTo>
                    <a:pt x="159256" y="290614"/>
                  </a:lnTo>
                  <a:lnTo>
                    <a:pt x="212237" y="288907"/>
                  </a:lnTo>
                  <a:lnTo>
                    <a:pt x="271010" y="289675"/>
                  </a:lnTo>
                  <a:lnTo>
                    <a:pt x="305046" y="297558"/>
                  </a:lnTo>
                  <a:lnTo>
                    <a:pt x="322005" y="307624"/>
                  </a:lnTo>
                  <a:lnTo>
                    <a:pt x="377900" y="370501"/>
                  </a:lnTo>
                  <a:lnTo>
                    <a:pt x="404520" y="403059"/>
                  </a:lnTo>
                  <a:lnTo>
                    <a:pt x="407844" y="404659"/>
                  </a:lnTo>
                  <a:lnTo>
                    <a:pt x="408954" y="402410"/>
                  </a:lnTo>
                  <a:lnTo>
                    <a:pt x="401167" y="351262"/>
                  </a:lnTo>
                  <a:lnTo>
                    <a:pt x="395607" y="298389"/>
                  </a:lnTo>
                  <a:lnTo>
                    <a:pt x="384193" y="240090"/>
                  </a:lnTo>
                  <a:lnTo>
                    <a:pt x="371294" y="183297"/>
                  </a:lnTo>
                  <a:lnTo>
                    <a:pt x="355155" y="132451"/>
                  </a:lnTo>
                  <a:lnTo>
                    <a:pt x="328890" y="69910"/>
                  </a:lnTo>
                  <a:lnTo>
                    <a:pt x="325369" y="59870"/>
                  </a:lnTo>
                  <a:lnTo>
                    <a:pt x="325234" y="55388"/>
                  </a:lnTo>
                  <a:lnTo>
                    <a:pt x="327353" y="54611"/>
                  </a:lnTo>
                  <a:lnTo>
                    <a:pt x="351920" y="63965"/>
                  </a:lnTo>
                  <a:lnTo>
                    <a:pt x="403482" y="61678"/>
                  </a:lnTo>
                  <a:lnTo>
                    <a:pt x="448441" y="59172"/>
                  </a:lnTo>
                  <a:lnTo>
                    <a:pt x="491846" y="54668"/>
                  </a:lnTo>
                  <a:lnTo>
                    <a:pt x="550152" y="51200"/>
                  </a:lnTo>
                  <a:lnTo>
                    <a:pt x="602430" y="44891"/>
                  </a:lnTo>
                  <a:lnTo>
                    <a:pt x="658202" y="36022"/>
                  </a:lnTo>
                  <a:lnTo>
                    <a:pt x="716728" y="31674"/>
                  </a:lnTo>
                  <a:lnTo>
                    <a:pt x="759196" y="27710"/>
                  </a:lnTo>
                  <a:lnTo>
                    <a:pt x="820708" y="19264"/>
                  </a:lnTo>
                  <a:lnTo>
                    <a:pt x="880444" y="6507"/>
                  </a:lnTo>
                  <a:lnTo>
                    <a:pt x="905248"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460106" y="4138277"/>
              <a:ext cx="248696" cy="132193"/>
            </a:xfrm>
            <a:custGeom>
              <a:avLst/>
              <a:gdLst/>
              <a:ahLst/>
              <a:cxnLst/>
              <a:rect l="0" t="0" r="0" b="0"/>
              <a:pathLst>
                <a:path w="248696" h="132193">
                  <a:moveTo>
                    <a:pt x="0" y="0"/>
                  </a:moveTo>
                  <a:lnTo>
                    <a:pt x="0" y="55384"/>
                  </a:lnTo>
                  <a:lnTo>
                    <a:pt x="5281" y="88255"/>
                  </a:lnTo>
                  <a:lnTo>
                    <a:pt x="19127" y="113714"/>
                  </a:lnTo>
                  <a:lnTo>
                    <a:pt x="33923" y="125332"/>
                  </a:lnTo>
                  <a:lnTo>
                    <a:pt x="42511" y="129978"/>
                  </a:lnTo>
                  <a:lnTo>
                    <a:pt x="60895" y="132192"/>
                  </a:lnTo>
                  <a:lnTo>
                    <a:pt x="124364" y="122863"/>
                  </a:lnTo>
                  <a:lnTo>
                    <a:pt x="186826" y="114552"/>
                  </a:lnTo>
                  <a:lnTo>
                    <a:pt x="248695" y="10942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659062" y="4128329"/>
              <a:ext cx="79583" cy="318330"/>
            </a:xfrm>
            <a:custGeom>
              <a:avLst/>
              <a:gdLst/>
              <a:ahLst/>
              <a:cxnLst/>
              <a:rect l="0" t="0" r="0" b="0"/>
              <a:pathLst>
                <a:path w="79583" h="318330">
                  <a:moveTo>
                    <a:pt x="0" y="0"/>
                  </a:moveTo>
                  <a:lnTo>
                    <a:pt x="2948" y="51158"/>
                  </a:lnTo>
                  <a:lnTo>
                    <a:pt x="13846" y="103074"/>
                  </a:lnTo>
                  <a:lnTo>
                    <a:pt x="37793" y="166202"/>
                  </a:lnTo>
                  <a:lnTo>
                    <a:pt x="56107" y="225304"/>
                  </a:lnTo>
                  <a:lnTo>
                    <a:pt x="72915" y="283359"/>
                  </a:lnTo>
                  <a:lnTo>
                    <a:pt x="79582" y="31832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747293" y="4132733"/>
              <a:ext cx="220151" cy="294030"/>
            </a:xfrm>
            <a:custGeom>
              <a:avLst/>
              <a:gdLst/>
              <a:ahLst/>
              <a:cxnLst/>
              <a:rect l="0" t="0" r="0" b="0"/>
              <a:pathLst>
                <a:path w="220151" h="294030">
                  <a:moveTo>
                    <a:pt x="180359" y="55283"/>
                  </a:moveTo>
                  <a:lnTo>
                    <a:pt x="180359" y="34159"/>
                  </a:lnTo>
                  <a:lnTo>
                    <a:pt x="174464" y="17893"/>
                  </a:lnTo>
                  <a:lnTo>
                    <a:pt x="169797" y="10461"/>
                  </a:lnTo>
                  <a:lnTo>
                    <a:pt x="162265" y="5506"/>
                  </a:lnTo>
                  <a:lnTo>
                    <a:pt x="142105" y="0"/>
                  </a:lnTo>
                  <a:lnTo>
                    <a:pt x="111180" y="2182"/>
                  </a:lnTo>
                  <a:lnTo>
                    <a:pt x="81016" y="15110"/>
                  </a:lnTo>
                  <a:lnTo>
                    <a:pt x="56358" y="32941"/>
                  </a:lnTo>
                  <a:lnTo>
                    <a:pt x="28222" y="67818"/>
                  </a:lnTo>
                  <a:lnTo>
                    <a:pt x="0" y="129011"/>
                  </a:lnTo>
                  <a:lnTo>
                    <a:pt x="433" y="139805"/>
                  </a:lnTo>
                  <a:lnTo>
                    <a:pt x="4038" y="149211"/>
                  </a:lnTo>
                  <a:lnTo>
                    <a:pt x="9756" y="157693"/>
                  </a:lnTo>
                  <a:lnTo>
                    <a:pt x="19096" y="162242"/>
                  </a:lnTo>
                  <a:lnTo>
                    <a:pt x="44210" y="164349"/>
                  </a:lnTo>
                  <a:lnTo>
                    <a:pt x="78858" y="159321"/>
                  </a:lnTo>
                  <a:lnTo>
                    <a:pt x="110125" y="145550"/>
                  </a:lnTo>
                  <a:lnTo>
                    <a:pt x="165078" y="99546"/>
                  </a:lnTo>
                  <a:lnTo>
                    <a:pt x="173567" y="79745"/>
                  </a:lnTo>
                  <a:lnTo>
                    <a:pt x="176235" y="63944"/>
                  </a:lnTo>
                  <a:lnTo>
                    <a:pt x="175399" y="64373"/>
                  </a:lnTo>
                  <a:lnTo>
                    <a:pt x="173737" y="67975"/>
                  </a:lnTo>
                  <a:lnTo>
                    <a:pt x="181670" y="117514"/>
                  </a:lnTo>
                  <a:lnTo>
                    <a:pt x="197111" y="173681"/>
                  </a:lnTo>
                  <a:lnTo>
                    <a:pt x="207288" y="220150"/>
                  </a:lnTo>
                  <a:lnTo>
                    <a:pt x="216655" y="278897"/>
                  </a:lnTo>
                  <a:lnTo>
                    <a:pt x="220150" y="29402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1769976" y="3810000"/>
            <a:ext cx="1412585" cy="1462325"/>
            <a:chOff x="1769976" y="3810000"/>
            <a:chExt cx="1412585" cy="1462325"/>
          </a:xfrm>
        </p:grpSpPr>
        <p:sp>
          <p:nvSpPr>
            <p:cNvPr id="23" name="Freeform 22"/>
            <p:cNvSpPr/>
            <p:nvPr/>
          </p:nvSpPr>
          <p:spPr>
            <a:xfrm>
              <a:off x="2098252" y="4158173"/>
              <a:ext cx="179061" cy="467546"/>
            </a:xfrm>
            <a:custGeom>
              <a:avLst/>
              <a:gdLst/>
              <a:ahLst/>
              <a:cxnLst/>
              <a:rect l="0" t="0" r="0" b="0"/>
              <a:pathLst>
                <a:path w="179061" h="467546">
                  <a:moveTo>
                    <a:pt x="179060" y="0"/>
                  </a:moveTo>
                  <a:lnTo>
                    <a:pt x="173779" y="55383"/>
                  </a:lnTo>
                  <a:lnTo>
                    <a:pt x="162093" y="112300"/>
                  </a:lnTo>
                  <a:lnTo>
                    <a:pt x="145850" y="173461"/>
                  </a:lnTo>
                  <a:lnTo>
                    <a:pt x="126367" y="231009"/>
                  </a:lnTo>
                  <a:lnTo>
                    <a:pt x="102610" y="294303"/>
                  </a:lnTo>
                  <a:lnTo>
                    <a:pt x="73953" y="357757"/>
                  </a:lnTo>
                  <a:lnTo>
                    <a:pt x="52038" y="416669"/>
                  </a:lnTo>
                  <a:lnTo>
                    <a:pt x="22641" y="453695"/>
                  </a:lnTo>
                  <a:lnTo>
                    <a:pt x="12642" y="461389"/>
                  </a:lnTo>
                  <a:lnTo>
                    <a:pt x="0" y="46754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769976" y="4826599"/>
              <a:ext cx="464995" cy="362583"/>
            </a:xfrm>
            <a:custGeom>
              <a:avLst/>
              <a:gdLst/>
              <a:ahLst/>
              <a:cxnLst/>
              <a:rect l="0" t="0" r="0" b="0"/>
              <a:pathLst>
                <a:path w="464995" h="362583">
                  <a:moveTo>
                    <a:pt x="228799" y="8023"/>
                  </a:moveTo>
                  <a:lnTo>
                    <a:pt x="170131" y="21869"/>
                  </a:lnTo>
                  <a:lnTo>
                    <a:pt x="139570" y="41968"/>
                  </a:lnTo>
                  <a:lnTo>
                    <a:pt x="77593" y="102009"/>
                  </a:lnTo>
                  <a:lnTo>
                    <a:pt x="48562" y="156298"/>
                  </a:lnTo>
                  <a:lnTo>
                    <a:pt x="37109" y="197365"/>
                  </a:lnTo>
                  <a:lnTo>
                    <a:pt x="37277" y="244535"/>
                  </a:lnTo>
                  <a:lnTo>
                    <a:pt x="55178" y="300938"/>
                  </a:lnTo>
                  <a:lnTo>
                    <a:pt x="67262" y="323899"/>
                  </a:lnTo>
                  <a:lnTo>
                    <a:pt x="82949" y="339262"/>
                  </a:lnTo>
                  <a:lnTo>
                    <a:pt x="113370" y="354125"/>
                  </a:lnTo>
                  <a:lnTo>
                    <a:pt x="156280" y="362582"/>
                  </a:lnTo>
                  <a:lnTo>
                    <a:pt x="192147" y="362349"/>
                  </a:lnTo>
                  <a:lnTo>
                    <a:pt x="246308" y="350895"/>
                  </a:lnTo>
                  <a:lnTo>
                    <a:pt x="283726" y="338905"/>
                  </a:lnTo>
                  <a:lnTo>
                    <a:pt x="338825" y="301681"/>
                  </a:lnTo>
                  <a:lnTo>
                    <a:pt x="397073" y="244416"/>
                  </a:lnTo>
                  <a:lnTo>
                    <a:pt x="437628" y="186876"/>
                  </a:lnTo>
                  <a:lnTo>
                    <a:pt x="449827" y="164884"/>
                  </a:lnTo>
                  <a:lnTo>
                    <a:pt x="463718" y="108683"/>
                  </a:lnTo>
                  <a:lnTo>
                    <a:pt x="464994" y="95025"/>
                  </a:lnTo>
                  <a:lnTo>
                    <a:pt x="457569" y="68060"/>
                  </a:lnTo>
                  <a:lnTo>
                    <a:pt x="442110" y="42443"/>
                  </a:lnTo>
                  <a:lnTo>
                    <a:pt x="420503" y="20004"/>
                  </a:lnTo>
                  <a:lnTo>
                    <a:pt x="393214" y="7821"/>
                  </a:lnTo>
                  <a:lnTo>
                    <a:pt x="335945" y="0"/>
                  </a:lnTo>
                  <a:lnTo>
                    <a:pt x="279582" y="3926"/>
                  </a:lnTo>
                  <a:lnTo>
                    <a:pt x="222987" y="16261"/>
                  </a:lnTo>
                  <a:lnTo>
                    <a:pt x="164376" y="45146"/>
                  </a:lnTo>
                  <a:lnTo>
                    <a:pt x="110112" y="77742"/>
                  </a:lnTo>
                  <a:lnTo>
                    <a:pt x="53677" y="124085"/>
                  </a:lnTo>
                  <a:lnTo>
                    <a:pt x="20919" y="158550"/>
                  </a:lnTo>
                  <a:lnTo>
                    <a:pt x="6689" y="186366"/>
                  </a:lnTo>
                  <a:lnTo>
                    <a:pt x="0" y="21692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09244" y="5043525"/>
              <a:ext cx="318330" cy="228800"/>
            </a:xfrm>
            <a:custGeom>
              <a:avLst/>
              <a:gdLst/>
              <a:ahLst/>
              <a:cxnLst/>
              <a:rect l="0" t="0" r="0" b="0"/>
              <a:pathLst>
                <a:path w="318330" h="228800">
                  <a:moveTo>
                    <a:pt x="0" y="0"/>
                  </a:moveTo>
                  <a:lnTo>
                    <a:pt x="16989" y="14778"/>
                  </a:lnTo>
                  <a:lnTo>
                    <a:pt x="79995" y="50507"/>
                  </a:lnTo>
                  <a:lnTo>
                    <a:pt x="139306" y="89597"/>
                  </a:lnTo>
                  <a:lnTo>
                    <a:pt x="200341" y="135957"/>
                  </a:lnTo>
                  <a:lnTo>
                    <a:pt x="258540" y="182376"/>
                  </a:lnTo>
                  <a:lnTo>
                    <a:pt x="305234" y="222904"/>
                  </a:lnTo>
                  <a:lnTo>
                    <a:pt x="318329" y="22879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406633" y="4217859"/>
              <a:ext cx="97031" cy="298435"/>
            </a:xfrm>
            <a:custGeom>
              <a:avLst/>
              <a:gdLst/>
              <a:ahLst/>
              <a:cxnLst/>
              <a:rect l="0" t="0" r="0" b="0"/>
              <a:pathLst>
                <a:path w="97031" h="298435">
                  <a:moveTo>
                    <a:pt x="0" y="298434"/>
                  </a:moveTo>
                  <a:lnTo>
                    <a:pt x="9047" y="275713"/>
                  </a:lnTo>
                  <a:lnTo>
                    <a:pt x="43611" y="219590"/>
                  </a:lnTo>
                  <a:lnTo>
                    <a:pt x="71052" y="160790"/>
                  </a:lnTo>
                  <a:lnTo>
                    <a:pt x="85839" y="103811"/>
                  </a:lnTo>
                  <a:lnTo>
                    <a:pt x="96457" y="42285"/>
                  </a:lnTo>
                  <a:lnTo>
                    <a:pt x="97030" y="18793"/>
                  </a:lnTo>
                  <a:lnTo>
                    <a:pt x="95636" y="12529"/>
                  </a:lnTo>
                  <a:lnTo>
                    <a:pt x="8953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197730" y="3810000"/>
              <a:ext cx="984831" cy="371482"/>
            </a:xfrm>
            <a:custGeom>
              <a:avLst/>
              <a:gdLst/>
              <a:ahLst/>
              <a:cxnLst/>
              <a:rect l="0" t="0" r="0" b="0"/>
              <a:pathLst>
                <a:path w="984831" h="371482">
                  <a:moveTo>
                    <a:pt x="0" y="268590"/>
                  </a:moveTo>
                  <a:lnTo>
                    <a:pt x="16989" y="253812"/>
                  </a:lnTo>
                  <a:lnTo>
                    <a:pt x="32973" y="246179"/>
                  </a:lnTo>
                  <a:lnTo>
                    <a:pt x="87868" y="236778"/>
                  </a:lnTo>
                  <a:lnTo>
                    <a:pt x="145887" y="228745"/>
                  </a:lnTo>
                  <a:lnTo>
                    <a:pt x="178073" y="223379"/>
                  </a:lnTo>
                  <a:lnTo>
                    <a:pt x="198517" y="225654"/>
                  </a:lnTo>
                  <a:lnTo>
                    <a:pt x="206401" y="230018"/>
                  </a:lnTo>
                  <a:lnTo>
                    <a:pt x="218107" y="243710"/>
                  </a:lnTo>
                  <a:lnTo>
                    <a:pt x="241706" y="298869"/>
                  </a:lnTo>
                  <a:lnTo>
                    <a:pt x="263198" y="330369"/>
                  </a:lnTo>
                  <a:lnTo>
                    <a:pt x="295281" y="369872"/>
                  </a:lnTo>
                  <a:lnTo>
                    <a:pt x="298542" y="371481"/>
                  </a:lnTo>
                  <a:lnTo>
                    <a:pt x="299611" y="368133"/>
                  </a:lnTo>
                  <a:lnTo>
                    <a:pt x="290647" y="317928"/>
                  </a:lnTo>
                  <a:lnTo>
                    <a:pt x="278310" y="263148"/>
                  </a:lnTo>
                  <a:lnTo>
                    <a:pt x="261928" y="209497"/>
                  </a:lnTo>
                  <a:lnTo>
                    <a:pt x="242060" y="149269"/>
                  </a:lnTo>
                  <a:lnTo>
                    <a:pt x="221062" y="90640"/>
                  </a:lnTo>
                  <a:lnTo>
                    <a:pt x="210254" y="74918"/>
                  </a:lnTo>
                  <a:lnTo>
                    <a:pt x="212015" y="69840"/>
                  </a:lnTo>
                  <a:lnTo>
                    <a:pt x="218715" y="66456"/>
                  </a:lnTo>
                  <a:lnTo>
                    <a:pt x="269177" y="61024"/>
                  </a:lnTo>
                  <a:lnTo>
                    <a:pt x="326732" y="54802"/>
                  </a:lnTo>
                  <a:lnTo>
                    <a:pt x="376944" y="51239"/>
                  </a:lnTo>
                  <a:lnTo>
                    <a:pt x="434625" y="48930"/>
                  </a:lnTo>
                  <a:lnTo>
                    <a:pt x="498091" y="41924"/>
                  </a:lnTo>
                  <a:lnTo>
                    <a:pt x="547336" y="37476"/>
                  </a:lnTo>
                  <a:lnTo>
                    <a:pt x="596928" y="32105"/>
                  </a:lnTo>
                  <a:lnTo>
                    <a:pt x="649571" y="27566"/>
                  </a:lnTo>
                  <a:lnTo>
                    <a:pt x="704223" y="22168"/>
                  </a:lnTo>
                  <a:lnTo>
                    <a:pt x="755418" y="17622"/>
                  </a:lnTo>
                  <a:lnTo>
                    <a:pt x="808536" y="12221"/>
                  </a:lnTo>
                  <a:lnTo>
                    <a:pt x="863329" y="10621"/>
                  </a:lnTo>
                  <a:lnTo>
                    <a:pt x="926074" y="10081"/>
                  </a:lnTo>
                  <a:lnTo>
                    <a:pt x="98483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1919192" y="3969165"/>
            <a:ext cx="1362847" cy="338622"/>
            <a:chOff x="1919192" y="3969165"/>
            <a:chExt cx="1362847" cy="338622"/>
          </a:xfrm>
        </p:grpSpPr>
        <p:sp>
          <p:nvSpPr>
            <p:cNvPr id="29" name="Freeform 28"/>
            <p:cNvSpPr/>
            <p:nvPr/>
          </p:nvSpPr>
          <p:spPr>
            <a:xfrm>
              <a:off x="1919192" y="3969165"/>
              <a:ext cx="278539" cy="49740"/>
            </a:xfrm>
            <a:custGeom>
              <a:avLst/>
              <a:gdLst/>
              <a:ahLst/>
              <a:cxnLst/>
              <a:rect l="0" t="0" r="0" b="0"/>
              <a:pathLst>
                <a:path w="278539" h="49740">
                  <a:moveTo>
                    <a:pt x="278538" y="0"/>
                  </a:moveTo>
                  <a:lnTo>
                    <a:pt x="238201" y="2947"/>
                  </a:lnTo>
                  <a:lnTo>
                    <a:pt x="180995" y="16967"/>
                  </a:lnTo>
                  <a:lnTo>
                    <a:pt x="129048" y="29920"/>
                  </a:lnTo>
                  <a:lnTo>
                    <a:pt x="76213" y="43122"/>
                  </a:lnTo>
                  <a:lnTo>
                    <a:pt x="18783" y="48867"/>
                  </a:lnTo>
                  <a:lnTo>
                    <a:pt x="0" y="4973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565798" y="4019360"/>
              <a:ext cx="279858" cy="248239"/>
            </a:xfrm>
            <a:custGeom>
              <a:avLst/>
              <a:gdLst/>
              <a:ahLst/>
              <a:cxnLst/>
              <a:rect l="0" t="0" r="0" b="0"/>
              <a:pathLst>
                <a:path w="279858" h="248239">
                  <a:moveTo>
                    <a:pt x="0" y="29387"/>
                  </a:moveTo>
                  <a:lnTo>
                    <a:pt x="58845" y="13524"/>
                  </a:lnTo>
                  <a:lnTo>
                    <a:pt x="112862" y="7341"/>
                  </a:lnTo>
                  <a:lnTo>
                    <a:pt x="160183" y="1854"/>
                  </a:lnTo>
                  <a:lnTo>
                    <a:pt x="220403" y="0"/>
                  </a:lnTo>
                  <a:lnTo>
                    <a:pt x="256155" y="4960"/>
                  </a:lnTo>
                  <a:lnTo>
                    <a:pt x="264721" y="9786"/>
                  </a:lnTo>
                  <a:lnTo>
                    <a:pt x="277186" y="23991"/>
                  </a:lnTo>
                  <a:lnTo>
                    <a:pt x="279847" y="32422"/>
                  </a:lnTo>
                  <a:lnTo>
                    <a:pt x="279857" y="50631"/>
                  </a:lnTo>
                  <a:lnTo>
                    <a:pt x="264808" y="109088"/>
                  </a:lnTo>
                  <a:lnTo>
                    <a:pt x="259860" y="163562"/>
                  </a:lnTo>
                  <a:lnTo>
                    <a:pt x="261830" y="215096"/>
                  </a:lnTo>
                  <a:lnTo>
                    <a:pt x="268590" y="24823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913970" y="4009851"/>
              <a:ext cx="368069" cy="297936"/>
            </a:xfrm>
            <a:custGeom>
              <a:avLst/>
              <a:gdLst/>
              <a:ahLst/>
              <a:cxnLst/>
              <a:rect l="0" t="0" r="0" b="0"/>
              <a:pathLst>
                <a:path w="368069" h="297936">
                  <a:moveTo>
                    <a:pt x="0" y="48844"/>
                  </a:moveTo>
                  <a:lnTo>
                    <a:pt x="5281" y="27720"/>
                  </a:lnTo>
                  <a:lnTo>
                    <a:pt x="10153" y="20392"/>
                  </a:lnTo>
                  <a:lnTo>
                    <a:pt x="24408" y="9303"/>
                  </a:lnTo>
                  <a:lnTo>
                    <a:pt x="56357" y="2126"/>
                  </a:lnTo>
                  <a:lnTo>
                    <a:pt x="93825" y="0"/>
                  </a:lnTo>
                  <a:lnTo>
                    <a:pt x="116861" y="5397"/>
                  </a:lnTo>
                  <a:lnTo>
                    <a:pt x="158668" y="26875"/>
                  </a:lnTo>
                  <a:lnTo>
                    <a:pt x="183580" y="51177"/>
                  </a:lnTo>
                  <a:lnTo>
                    <a:pt x="199681" y="79378"/>
                  </a:lnTo>
                  <a:lnTo>
                    <a:pt x="211452" y="114016"/>
                  </a:lnTo>
                  <a:lnTo>
                    <a:pt x="212615" y="136390"/>
                  </a:lnTo>
                  <a:lnTo>
                    <a:pt x="201451" y="194688"/>
                  </a:lnTo>
                  <a:lnTo>
                    <a:pt x="195275" y="216457"/>
                  </a:lnTo>
                  <a:lnTo>
                    <a:pt x="182951" y="234238"/>
                  </a:lnTo>
                  <a:lnTo>
                    <a:pt x="122303" y="292628"/>
                  </a:lnTo>
                  <a:lnTo>
                    <a:pt x="100780" y="297935"/>
                  </a:lnTo>
                  <a:lnTo>
                    <a:pt x="59944" y="292335"/>
                  </a:lnTo>
                  <a:lnTo>
                    <a:pt x="52121" y="287437"/>
                  </a:lnTo>
                  <a:lnTo>
                    <a:pt x="40482" y="273153"/>
                  </a:lnTo>
                  <a:lnTo>
                    <a:pt x="27715" y="246469"/>
                  </a:lnTo>
                  <a:lnTo>
                    <a:pt x="26318" y="224365"/>
                  </a:lnTo>
                  <a:lnTo>
                    <a:pt x="30487" y="202014"/>
                  </a:lnTo>
                  <a:lnTo>
                    <a:pt x="39709" y="184712"/>
                  </a:lnTo>
                  <a:lnTo>
                    <a:pt x="57071" y="172600"/>
                  </a:lnTo>
                  <a:lnTo>
                    <a:pt x="67891" y="167823"/>
                  </a:lnTo>
                  <a:lnTo>
                    <a:pt x="109523" y="166381"/>
                  </a:lnTo>
                  <a:lnTo>
                    <a:pt x="165161" y="176902"/>
                  </a:lnTo>
                  <a:lnTo>
                    <a:pt x="218726" y="196173"/>
                  </a:lnTo>
                  <a:lnTo>
                    <a:pt x="278317" y="221228"/>
                  </a:lnTo>
                  <a:lnTo>
                    <a:pt x="322993" y="240135"/>
                  </a:lnTo>
                  <a:lnTo>
                    <a:pt x="368068" y="267695"/>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337495" y="4317337"/>
            <a:ext cx="1115405" cy="586920"/>
            <a:chOff x="337495" y="4317337"/>
            <a:chExt cx="1115405" cy="586920"/>
          </a:xfrm>
        </p:grpSpPr>
        <p:sp>
          <p:nvSpPr>
            <p:cNvPr id="33" name="Freeform 32"/>
            <p:cNvSpPr/>
            <p:nvPr/>
          </p:nvSpPr>
          <p:spPr>
            <a:xfrm>
              <a:off x="1162607" y="4579125"/>
              <a:ext cx="290293" cy="325132"/>
            </a:xfrm>
            <a:custGeom>
              <a:avLst/>
              <a:gdLst/>
              <a:ahLst/>
              <a:cxnLst/>
              <a:rect l="0" t="0" r="0" b="0"/>
              <a:pathLst>
                <a:path w="290293" h="325132">
                  <a:moveTo>
                    <a:pt x="239301" y="66489"/>
                  </a:moveTo>
                  <a:lnTo>
                    <a:pt x="228739" y="50646"/>
                  </a:lnTo>
                  <a:lnTo>
                    <a:pt x="214711" y="39920"/>
                  </a:lnTo>
                  <a:lnTo>
                    <a:pt x="159306" y="17037"/>
                  </a:lnTo>
                  <a:lnTo>
                    <a:pt x="126805" y="9835"/>
                  </a:lnTo>
                  <a:lnTo>
                    <a:pt x="92122" y="10648"/>
                  </a:lnTo>
                  <a:lnTo>
                    <a:pt x="71094" y="16249"/>
                  </a:lnTo>
                  <a:lnTo>
                    <a:pt x="33524" y="37856"/>
                  </a:lnTo>
                  <a:lnTo>
                    <a:pt x="4487" y="63412"/>
                  </a:lnTo>
                  <a:lnTo>
                    <a:pt x="966" y="72175"/>
                  </a:lnTo>
                  <a:lnTo>
                    <a:pt x="0" y="93701"/>
                  </a:lnTo>
                  <a:lnTo>
                    <a:pt x="3501" y="103421"/>
                  </a:lnTo>
                  <a:lnTo>
                    <a:pt x="16233" y="120115"/>
                  </a:lnTo>
                  <a:lnTo>
                    <a:pt x="35892" y="129008"/>
                  </a:lnTo>
                  <a:lnTo>
                    <a:pt x="60472" y="131856"/>
                  </a:lnTo>
                  <a:lnTo>
                    <a:pt x="118335" y="124677"/>
                  </a:lnTo>
                  <a:lnTo>
                    <a:pt x="167387" y="112616"/>
                  </a:lnTo>
                  <a:lnTo>
                    <a:pt x="229926" y="77598"/>
                  </a:lnTo>
                  <a:lnTo>
                    <a:pt x="271959" y="50139"/>
                  </a:lnTo>
                  <a:lnTo>
                    <a:pt x="289260" y="24801"/>
                  </a:lnTo>
                  <a:lnTo>
                    <a:pt x="290292" y="16591"/>
                  </a:lnTo>
                  <a:lnTo>
                    <a:pt x="285543" y="1573"/>
                  </a:lnTo>
                  <a:lnTo>
                    <a:pt x="282287" y="0"/>
                  </a:lnTo>
                  <a:lnTo>
                    <a:pt x="279012" y="2267"/>
                  </a:lnTo>
                  <a:lnTo>
                    <a:pt x="275722" y="7095"/>
                  </a:lnTo>
                  <a:lnTo>
                    <a:pt x="275015" y="24249"/>
                  </a:lnTo>
                  <a:lnTo>
                    <a:pt x="278555" y="85161"/>
                  </a:lnTo>
                  <a:lnTo>
                    <a:pt x="276038" y="144192"/>
                  </a:lnTo>
                  <a:lnTo>
                    <a:pt x="265225" y="204036"/>
                  </a:lnTo>
                  <a:lnTo>
                    <a:pt x="251340" y="253191"/>
                  </a:lnTo>
                  <a:lnTo>
                    <a:pt x="215087" y="316154"/>
                  </a:lnTo>
                  <a:lnTo>
                    <a:pt x="209457" y="325131"/>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37495" y="4317337"/>
              <a:ext cx="1104205" cy="29785"/>
            </a:xfrm>
            <a:custGeom>
              <a:avLst/>
              <a:gdLst/>
              <a:ahLst/>
              <a:cxnLst/>
              <a:rect l="0" t="0" r="0" b="0"/>
              <a:pathLst>
                <a:path w="1104205" h="29785">
                  <a:moveTo>
                    <a:pt x="1104204" y="0"/>
                  </a:moveTo>
                  <a:lnTo>
                    <a:pt x="1043539" y="8565"/>
                  </a:lnTo>
                  <a:lnTo>
                    <a:pt x="987503" y="16511"/>
                  </a:lnTo>
                  <a:lnTo>
                    <a:pt x="924362" y="22174"/>
                  </a:lnTo>
                  <a:lnTo>
                    <a:pt x="875173" y="27571"/>
                  </a:lnTo>
                  <a:lnTo>
                    <a:pt x="822650" y="29170"/>
                  </a:lnTo>
                  <a:lnTo>
                    <a:pt x="765085" y="29644"/>
                  </a:lnTo>
                  <a:lnTo>
                    <a:pt x="706028" y="29784"/>
                  </a:lnTo>
                  <a:lnTo>
                    <a:pt x="652422" y="26878"/>
                  </a:lnTo>
                  <a:lnTo>
                    <a:pt x="602643" y="21964"/>
                  </a:lnTo>
                  <a:lnTo>
                    <a:pt x="545892" y="17561"/>
                  </a:lnTo>
                  <a:lnTo>
                    <a:pt x="490023" y="12203"/>
                  </a:lnTo>
                  <a:lnTo>
                    <a:pt x="435520" y="10616"/>
                  </a:lnTo>
                  <a:lnTo>
                    <a:pt x="377369" y="10146"/>
                  </a:lnTo>
                  <a:lnTo>
                    <a:pt x="318138" y="10006"/>
                  </a:lnTo>
                  <a:lnTo>
                    <a:pt x="258586" y="7018"/>
                  </a:lnTo>
                  <a:lnTo>
                    <a:pt x="207781" y="5027"/>
                  </a:lnTo>
                  <a:lnTo>
                    <a:pt x="165832" y="5542"/>
                  </a:lnTo>
                  <a:lnTo>
                    <a:pt x="118402" y="1642"/>
                  </a:lnTo>
                  <a:lnTo>
                    <a:pt x="58144" y="324"/>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596137" y="3780157"/>
            <a:ext cx="984832" cy="471240"/>
            <a:chOff x="596137" y="3780157"/>
            <a:chExt cx="984832" cy="471240"/>
          </a:xfrm>
        </p:grpSpPr>
        <p:sp>
          <p:nvSpPr>
            <p:cNvPr id="36" name="Freeform 35"/>
            <p:cNvSpPr/>
            <p:nvPr/>
          </p:nvSpPr>
          <p:spPr>
            <a:xfrm>
              <a:off x="775197" y="3780157"/>
              <a:ext cx="805772" cy="450751"/>
            </a:xfrm>
            <a:custGeom>
              <a:avLst/>
              <a:gdLst/>
              <a:ahLst/>
              <a:cxnLst/>
              <a:rect l="0" t="0" r="0" b="0"/>
              <a:pathLst>
                <a:path w="805772" h="450751">
                  <a:moveTo>
                    <a:pt x="0" y="378016"/>
                  </a:moveTo>
                  <a:lnTo>
                    <a:pt x="63411" y="357861"/>
                  </a:lnTo>
                  <a:lnTo>
                    <a:pt x="126496" y="334669"/>
                  </a:lnTo>
                  <a:lnTo>
                    <a:pt x="182105" y="321884"/>
                  </a:lnTo>
                  <a:lnTo>
                    <a:pt x="240699" y="324312"/>
                  </a:lnTo>
                  <a:lnTo>
                    <a:pt x="262089" y="332409"/>
                  </a:lnTo>
                  <a:lnTo>
                    <a:pt x="270888" y="337663"/>
                  </a:lnTo>
                  <a:lnTo>
                    <a:pt x="283612" y="355291"/>
                  </a:lnTo>
                  <a:lnTo>
                    <a:pt x="310901" y="414611"/>
                  </a:lnTo>
                  <a:lnTo>
                    <a:pt x="335407" y="448984"/>
                  </a:lnTo>
                  <a:lnTo>
                    <a:pt x="338557" y="450750"/>
                  </a:lnTo>
                  <a:lnTo>
                    <a:pt x="339552" y="447506"/>
                  </a:lnTo>
                  <a:lnTo>
                    <a:pt x="330458" y="406530"/>
                  </a:lnTo>
                  <a:lnTo>
                    <a:pt x="309583" y="352664"/>
                  </a:lnTo>
                  <a:lnTo>
                    <a:pt x="278260" y="296077"/>
                  </a:lnTo>
                  <a:lnTo>
                    <a:pt x="246448" y="239746"/>
                  </a:lnTo>
                  <a:lnTo>
                    <a:pt x="214611" y="180253"/>
                  </a:lnTo>
                  <a:lnTo>
                    <a:pt x="180085" y="140770"/>
                  </a:lnTo>
                  <a:lnTo>
                    <a:pt x="183569" y="143989"/>
                  </a:lnTo>
                  <a:lnTo>
                    <a:pt x="208520" y="147667"/>
                  </a:lnTo>
                  <a:lnTo>
                    <a:pt x="264503" y="140968"/>
                  </a:lnTo>
                  <a:lnTo>
                    <a:pt x="325832" y="129002"/>
                  </a:lnTo>
                  <a:lnTo>
                    <a:pt x="375568" y="115994"/>
                  </a:lnTo>
                  <a:lnTo>
                    <a:pt x="428258" y="106091"/>
                  </a:lnTo>
                  <a:lnTo>
                    <a:pt x="484716" y="92842"/>
                  </a:lnTo>
                  <a:lnTo>
                    <a:pt x="545241" y="76266"/>
                  </a:lnTo>
                  <a:lnTo>
                    <a:pt x="604492" y="59687"/>
                  </a:lnTo>
                  <a:lnTo>
                    <a:pt x="663085" y="43107"/>
                  </a:lnTo>
                  <a:lnTo>
                    <a:pt x="715790" y="26527"/>
                  </a:lnTo>
                  <a:lnTo>
                    <a:pt x="773794" y="9948"/>
                  </a:lnTo>
                  <a:lnTo>
                    <a:pt x="80577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054024" y="4028851"/>
              <a:ext cx="183719" cy="222546"/>
            </a:xfrm>
            <a:custGeom>
              <a:avLst/>
              <a:gdLst/>
              <a:ahLst/>
              <a:cxnLst/>
              <a:rect l="0" t="0" r="0" b="0"/>
              <a:pathLst>
                <a:path w="183719" h="222546">
                  <a:moveTo>
                    <a:pt x="158876" y="0"/>
                  </a:moveTo>
                  <a:lnTo>
                    <a:pt x="103492" y="13846"/>
                  </a:lnTo>
                  <a:lnTo>
                    <a:pt x="47069" y="37794"/>
                  </a:lnTo>
                  <a:lnTo>
                    <a:pt x="24075" y="46641"/>
                  </a:lnTo>
                  <a:lnTo>
                    <a:pt x="6487" y="57941"/>
                  </a:lnTo>
                  <a:lnTo>
                    <a:pt x="2018" y="65155"/>
                  </a:lnTo>
                  <a:lnTo>
                    <a:pt x="0" y="82013"/>
                  </a:lnTo>
                  <a:lnTo>
                    <a:pt x="5430" y="88940"/>
                  </a:lnTo>
                  <a:lnTo>
                    <a:pt x="26201" y="99584"/>
                  </a:lnTo>
                  <a:lnTo>
                    <a:pt x="82356" y="108587"/>
                  </a:lnTo>
                  <a:lnTo>
                    <a:pt x="143355" y="123016"/>
                  </a:lnTo>
                  <a:lnTo>
                    <a:pt x="171839" y="138015"/>
                  </a:lnTo>
                  <a:lnTo>
                    <a:pt x="177466" y="146170"/>
                  </a:lnTo>
                  <a:lnTo>
                    <a:pt x="183718" y="167022"/>
                  </a:lnTo>
                  <a:lnTo>
                    <a:pt x="182069" y="176561"/>
                  </a:lnTo>
                  <a:lnTo>
                    <a:pt x="171394" y="193055"/>
                  </a:lnTo>
                  <a:lnTo>
                    <a:pt x="146742" y="209489"/>
                  </a:lnTo>
                  <a:lnTo>
                    <a:pt x="118437" y="221358"/>
                  </a:lnTo>
                  <a:lnTo>
                    <a:pt x="98901" y="222545"/>
                  </a:lnTo>
                  <a:lnTo>
                    <a:pt x="89050" y="221314"/>
                  </a:lnTo>
                  <a:lnTo>
                    <a:pt x="80271" y="216072"/>
                  </a:lnTo>
                  <a:lnTo>
                    <a:pt x="64622" y="198457"/>
                  </a:lnTo>
                  <a:lnTo>
                    <a:pt x="60670" y="188676"/>
                  </a:lnTo>
                  <a:lnTo>
                    <a:pt x="59226" y="168965"/>
                  </a:lnTo>
                  <a:lnTo>
                    <a:pt x="70197" y="108533"/>
                  </a:lnTo>
                  <a:lnTo>
                    <a:pt x="87143" y="52037"/>
                  </a:lnTo>
                  <a:lnTo>
                    <a:pt x="100532" y="30401"/>
                  </a:lnTo>
                  <a:lnTo>
                    <a:pt x="101190" y="26900"/>
                  </a:lnTo>
                  <a:lnTo>
                    <a:pt x="99189" y="1989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282534" y="3999008"/>
              <a:ext cx="119375" cy="198957"/>
            </a:xfrm>
            <a:custGeom>
              <a:avLst/>
              <a:gdLst/>
              <a:ahLst/>
              <a:cxnLst/>
              <a:rect l="0" t="0" r="0" b="0"/>
              <a:pathLst>
                <a:path w="119375" h="198957">
                  <a:moveTo>
                    <a:pt x="0" y="0"/>
                  </a:moveTo>
                  <a:lnTo>
                    <a:pt x="9047" y="22720"/>
                  </a:lnTo>
                  <a:lnTo>
                    <a:pt x="47127" y="80427"/>
                  </a:lnTo>
                  <a:lnTo>
                    <a:pt x="77279" y="139343"/>
                  </a:lnTo>
                  <a:lnTo>
                    <a:pt x="97672" y="179075"/>
                  </a:lnTo>
                  <a:lnTo>
                    <a:pt x="107149" y="190120"/>
                  </a:lnTo>
                  <a:lnTo>
                    <a:pt x="119374" y="19895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96137" y="4018904"/>
              <a:ext cx="179061" cy="59687"/>
            </a:xfrm>
            <a:custGeom>
              <a:avLst/>
              <a:gdLst/>
              <a:ahLst/>
              <a:cxnLst/>
              <a:rect l="0" t="0" r="0" b="0"/>
              <a:pathLst>
                <a:path w="179061" h="59687">
                  <a:moveTo>
                    <a:pt x="179060" y="0"/>
                  </a:moveTo>
                  <a:lnTo>
                    <a:pt x="154130" y="14778"/>
                  </a:lnTo>
                  <a:lnTo>
                    <a:pt x="100343" y="32922"/>
                  </a:lnTo>
                  <a:lnTo>
                    <a:pt x="39867" y="53034"/>
                  </a:lnTo>
                  <a:lnTo>
                    <a:pt x="0" y="5968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2923918" y="5341958"/>
            <a:ext cx="2220629" cy="584317"/>
            <a:chOff x="2923918" y="5341958"/>
            <a:chExt cx="2220629" cy="584317"/>
          </a:xfrm>
        </p:grpSpPr>
        <p:sp>
          <p:nvSpPr>
            <p:cNvPr id="41" name="Freeform 40"/>
            <p:cNvSpPr/>
            <p:nvPr/>
          </p:nvSpPr>
          <p:spPr>
            <a:xfrm>
              <a:off x="2923918" y="5341958"/>
              <a:ext cx="369899" cy="497390"/>
            </a:xfrm>
            <a:custGeom>
              <a:avLst/>
              <a:gdLst/>
              <a:ahLst/>
              <a:cxnLst/>
              <a:rect l="0" t="0" r="0" b="0"/>
              <a:pathLst>
                <a:path w="369899" h="497390">
                  <a:moveTo>
                    <a:pt x="0" y="0"/>
                  </a:moveTo>
                  <a:lnTo>
                    <a:pt x="60665" y="0"/>
                  </a:lnTo>
                  <a:lnTo>
                    <a:pt x="112663" y="0"/>
                  </a:lnTo>
                  <a:lnTo>
                    <a:pt x="175974" y="6837"/>
                  </a:lnTo>
                  <a:lnTo>
                    <a:pt x="228622" y="9027"/>
                  </a:lnTo>
                  <a:lnTo>
                    <a:pt x="290088" y="12714"/>
                  </a:lnTo>
                  <a:lnTo>
                    <a:pt x="332805" y="23663"/>
                  </a:lnTo>
                  <a:lnTo>
                    <a:pt x="344559" y="29039"/>
                  </a:lnTo>
                  <a:lnTo>
                    <a:pt x="360567" y="46803"/>
                  </a:lnTo>
                  <a:lnTo>
                    <a:pt x="366383" y="57729"/>
                  </a:lnTo>
                  <a:lnTo>
                    <a:pt x="369898" y="78712"/>
                  </a:lnTo>
                  <a:lnTo>
                    <a:pt x="363148" y="119202"/>
                  </a:lnTo>
                  <a:lnTo>
                    <a:pt x="349048" y="143885"/>
                  </a:lnTo>
                  <a:lnTo>
                    <a:pt x="304923" y="200148"/>
                  </a:lnTo>
                  <a:lnTo>
                    <a:pt x="272098" y="258747"/>
                  </a:lnTo>
                  <a:lnTo>
                    <a:pt x="243099" y="320549"/>
                  </a:lnTo>
                  <a:lnTo>
                    <a:pt x="226056" y="376817"/>
                  </a:lnTo>
                  <a:lnTo>
                    <a:pt x="207011" y="430834"/>
                  </a:lnTo>
                  <a:lnTo>
                    <a:pt x="192143" y="480642"/>
                  </a:lnTo>
                  <a:lnTo>
                    <a:pt x="189008" y="497389"/>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40680" y="5481227"/>
              <a:ext cx="29845" cy="298435"/>
            </a:xfrm>
            <a:custGeom>
              <a:avLst/>
              <a:gdLst/>
              <a:ahLst/>
              <a:cxnLst/>
              <a:rect l="0" t="0" r="0" b="0"/>
              <a:pathLst>
                <a:path w="29845" h="298435">
                  <a:moveTo>
                    <a:pt x="0" y="0"/>
                  </a:moveTo>
                  <a:lnTo>
                    <a:pt x="10562" y="10562"/>
                  </a:lnTo>
                  <a:lnTo>
                    <a:pt x="15748" y="27538"/>
                  </a:lnTo>
                  <a:lnTo>
                    <a:pt x="19077" y="85022"/>
                  </a:lnTo>
                  <a:lnTo>
                    <a:pt x="19653" y="135600"/>
                  </a:lnTo>
                  <a:lnTo>
                    <a:pt x="19848" y="194260"/>
                  </a:lnTo>
                  <a:lnTo>
                    <a:pt x="25171" y="256496"/>
                  </a:lnTo>
                  <a:lnTo>
                    <a:pt x="29844" y="2984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01412" y="5630444"/>
              <a:ext cx="268591" cy="1"/>
            </a:xfrm>
            <a:custGeom>
              <a:avLst/>
              <a:gdLst/>
              <a:ahLst/>
              <a:cxnLst/>
              <a:rect l="0" t="0" r="0" b="0"/>
              <a:pathLst>
                <a:path w="268591" h="1">
                  <a:moveTo>
                    <a:pt x="0" y="0"/>
                  </a:moveTo>
                  <a:lnTo>
                    <a:pt x="55383" y="0"/>
                  </a:lnTo>
                  <a:lnTo>
                    <a:pt x="107675" y="0"/>
                  </a:lnTo>
                  <a:lnTo>
                    <a:pt x="170076" y="0"/>
                  </a:lnTo>
                  <a:lnTo>
                    <a:pt x="230340" y="0"/>
                  </a:lnTo>
                  <a:lnTo>
                    <a:pt x="26859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758643" y="5498490"/>
              <a:ext cx="269480" cy="340858"/>
            </a:xfrm>
            <a:custGeom>
              <a:avLst/>
              <a:gdLst/>
              <a:ahLst/>
              <a:cxnLst/>
              <a:rect l="0" t="0" r="0" b="0"/>
              <a:pathLst>
                <a:path w="269480" h="340858">
                  <a:moveTo>
                    <a:pt x="170001" y="82215"/>
                  </a:moveTo>
                  <a:lnTo>
                    <a:pt x="180563" y="71653"/>
                  </a:lnTo>
                  <a:lnTo>
                    <a:pt x="185748" y="54678"/>
                  </a:lnTo>
                  <a:lnTo>
                    <a:pt x="187131" y="43961"/>
                  </a:lnTo>
                  <a:lnTo>
                    <a:pt x="182773" y="26159"/>
                  </a:lnTo>
                  <a:lnTo>
                    <a:pt x="178516" y="18317"/>
                  </a:lnTo>
                  <a:lnTo>
                    <a:pt x="161995" y="6656"/>
                  </a:lnTo>
                  <a:lnTo>
                    <a:pt x="141021" y="0"/>
                  </a:lnTo>
                  <a:lnTo>
                    <a:pt x="110570" y="2466"/>
                  </a:lnTo>
                  <a:lnTo>
                    <a:pt x="81652" y="11304"/>
                  </a:lnTo>
                  <a:lnTo>
                    <a:pt x="39307" y="45094"/>
                  </a:lnTo>
                  <a:lnTo>
                    <a:pt x="15711" y="73058"/>
                  </a:lnTo>
                  <a:lnTo>
                    <a:pt x="0" y="107626"/>
                  </a:lnTo>
                  <a:lnTo>
                    <a:pt x="862" y="129984"/>
                  </a:lnTo>
                  <a:lnTo>
                    <a:pt x="8614" y="149869"/>
                  </a:lnTo>
                  <a:lnTo>
                    <a:pt x="19428" y="166075"/>
                  </a:lnTo>
                  <a:lnTo>
                    <a:pt x="26512" y="170176"/>
                  </a:lnTo>
                  <a:lnTo>
                    <a:pt x="43225" y="171784"/>
                  </a:lnTo>
                  <a:lnTo>
                    <a:pt x="71277" y="166476"/>
                  </a:lnTo>
                  <a:lnTo>
                    <a:pt x="95309" y="152622"/>
                  </a:lnTo>
                  <a:lnTo>
                    <a:pt x="152397" y="97357"/>
                  </a:lnTo>
                  <a:lnTo>
                    <a:pt x="181165" y="43326"/>
                  </a:lnTo>
                  <a:lnTo>
                    <a:pt x="192590" y="12848"/>
                  </a:lnTo>
                  <a:lnTo>
                    <a:pt x="195008" y="11654"/>
                  </a:lnTo>
                  <a:lnTo>
                    <a:pt x="206256" y="70762"/>
                  </a:lnTo>
                  <a:lnTo>
                    <a:pt x="214608" y="130228"/>
                  </a:lnTo>
                  <a:lnTo>
                    <a:pt x="225563" y="187288"/>
                  </a:lnTo>
                  <a:lnTo>
                    <a:pt x="231820" y="248830"/>
                  </a:lnTo>
                  <a:lnTo>
                    <a:pt x="243373" y="298608"/>
                  </a:lnTo>
                  <a:lnTo>
                    <a:pt x="269479" y="34085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137547" y="5620496"/>
              <a:ext cx="189009" cy="39792"/>
            </a:xfrm>
            <a:custGeom>
              <a:avLst/>
              <a:gdLst/>
              <a:ahLst/>
              <a:cxnLst/>
              <a:rect l="0" t="0" r="0" b="0"/>
              <a:pathLst>
                <a:path w="189009" h="39792">
                  <a:moveTo>
                    <a:pt x="0" y="39791"/>
                  </a:moveTo>
                  <a:lnTo>
                    <a:pt x="16989" y="25013"/>
                  </a:lnTo>
                  <a:lnTo>
                    <a:pt x="57025" y="10304"/>
                  </a:lnTo>
                  <a:lnTo>
                    <a:pt x="112216" y="2036"/>
                  </a:lnTo>
                  <a:lnTo>
                    <a:pt x="170149" y="268"/>
                  </a:lnTo>
                  <a:lnTo>
                    <a:pt x="189008"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147495" y="5739869"/>
              <a:ext cx="198957" cy="22517"/>
            </a:xfrm>
            <a:custGeom>
              <a:avLst/>
              <a:gdLst/>
              <a:ahLst/>
              <a:cxnLst/>
              <a:rect l="0" t="0" r="0" b="0"/>
              <a:pathLst>
                <a:path w="198957" h="22517">
                  <a:moveTo>
                    <a:pt x="0" y="9948"/>
                  </a:moveTo>
                  <a:lnTo>
                    <a:pt x="10562" y="20510"/>
                  </a:lnTo>
                  <a:lnTo>
                    <a:pt x="16989" y="22516"/>
                  </a:lnTo>
                  <a:lnTo>
                    <a:pt x="41878" y="20058"/>
                  </a:lnTo>
                  <a:lnTo>
                    <a:pt x="100767" y="4145"/>
                  </a:lnTo>
                  <a:lnTo>
                    <a:pt x="163087" y="546"/>
                  </a:lnTo>
                  <a:lnTo>
                    <a:pt x="19895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545406" y="5610548"/>
              <a:ext cx="69636" cy="268591"/>
            </a:xfrm>
            <a:custGeom>
              <a:avLst/>
              <a:gdLst/>
              <a:ahLst/>
              <a:cxnLst/>
              <a:rect l="0" t="0" r="0" b="0"/>
              <a:pathLst>
                <a:path w="69636" h="268591">
                  <a:moveTo>
                    <a:pt x="0" y="0"/>
                  </a:moveTo>
                  <a:lnTo>
                    <a:pt x="10562" y="10562"/>
                  </a:lnTo>
                  <a:lnTo>
                    <a:pt x="15748" y="30485"/>
                  </a:lnTo>
                  <a:lnTo>
                    <a:pt x="19077" y="83025"/>
                  </a:lnTo>
                  <a:lnTo>
                    <a:pt x="30609" y="138413"/>
                  </a:lnTo>
                  <a:lnTo>
                    <a:pt x="40793" y="196837"/>
                  </a:lnTo>
                  <a:lnTo>
                    <a:pt x="58247" y="243037"/>
                  </a:lnTo>
                  <a:lnTo>
                    <a:pt x="69635" y="26859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833892" y="5600601"/>
              <a:ext cx="310655" cy="325674"/>
            </a:xfrm>
            <a:custGeom>
              <a:avLst/>
              <a:gdLst/>
              <a:ahLst/>
              <a:cxnLst/>
              <a:rect l="0" t="0" r="0" b="0"/>
              <a:pathLst>
                <a:path w="310655" h="325674">
                  <a:moveTo>
                    <a:pt x="129321" y="0"/>
                  </a:moveTo>
                  <a:lnTo>
                    <a:pt x="112332" y="14778"/>
                  </a:lnTo>
                  <a:lnTo>
                    <a:pt x="96349" y="22410"/>
                  </a:lnTo>
                  <a:lnTo>
                    <a:pt x="81139" y="38330"/>
                  </a:lnTo>
                  <a:lnTo>
                    <a:pt x="40897" y="90443"/>
                  </a:lnTo>
                  <a:lnTo>
                    <a:pt x="17599" y="153089"/>
                  </a:lnTo>
                  <a:lnTo>
                    <a:pt x="12215" y="192488"/>
                  </a:lnTo>
                  <a:lnTo>
                    <a:pt x="16851" y="215977"/>
                  </a:lnTo>
                  <a:lnTo>
                    <a:pt x="27385" y="237469"/>
                  </a:lnTo>
                  <a:lnTo>
                    <a:pt x="53064" y="267106"/>
                  </a:lnTo>
                  <a:lnTo>
                    <a:pt x="113616" y="304433"/>
                  </a:lnTo>
                  <a:lnTo>
                    <a:pt x="147511" y="319492"/>
                  </a:lnTo>
                  <a:lnTo>
                    <a:pt x="189117" y="325673"/>
                  </a:lnTo>
                  <a:lnTo>
                    <a:pt x="236803" y="319821"/>
                  </a:lnTo>
                  <a:lnTo>
                    <a:pt x="278154" y="305073"/>
                  </a:lnTo>
                  <a:lnTo>
                    <a:pt x="288229" y="299544"/>
                  </a:lnTo>
                  <a:lnTo>
                    <a:pt x="302372" y="284558"/>
                  </a:lnTo>
                  <a:lnTo>
                    <a:pt x="307691" y="275919"/>
                  </a:lnTo>
                  <a:lnTo>
                    <a:pt x="310654" y="254530"/>
                  </a:lnTo>
                  <a:lnTo>
                    <a:pt x="309896" y="242637"/>
                  </a:lnTo>
                  <a:lnTo>
                    <a:pt x="306075" y="233603"/>
                  </a:lnTo>
                  <a:lnTo>
                    <a:pt x="292987" y="220617"/>
                  </a:lnTo>
                  <a:lnTo>
                    <a:pt x="261695" y="207093"/>
                  </a:lnTo>
                  <a:lnTo>
                    <a:pt x="203570" y="200563"/>
                  </a:lnTo>
                  <a:lnTo>
                    <a:pt x="155251" y="200537"/>
                  </a:lnTo>
                  <a:lnTo>
                    <a:pt x="92359" y="209870"/>
                  </a:lnTo>
                  <a:lnTo>
                    <a:pt x="32631" y="226715"/>
                  </a:lnTo>
                  <a:lnTo>
                    <a:pt x="10651" y="242305"/>
                  </a:lnTo>
                  <a:lnTo>
                    <a:pt x="0" y="25864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6578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9931400" cy="923330"/>
          </a:xfrm>
          <a:prstGeom prst="rect">
            <a:avLst/>
          </a:prstGeom>
          <a:noFill/>
        </p:spPr>
        <p:txBody>
          <a:bodyPr vert="horz" rtlCol="0">
            <a:spAutoFit/>
          </a:bodyPr>
          <a:lstStyle/>
          <a:p>
            <a:r>
              <a:rPr lang="en-US" smtClean="0">
                <a:solidFill>
                  <a:srgbClr val="000000"/>
                </a:solidFill>
                <a:latin typeface="Arial - 24"/>
              </a:rPr>
              <a:t>On a number line, let point P represent the largest integer value that is less  than </a:t>
            </a:r>
            <a:r>
              <a:rPr lang="en-US" smtClean="0">
                <a:solidFill>
                  <a:srgbClr val="000000"/>
                </a:solidFill>
                <a:latin typeface="Lucida Sans Unicode - 24"/>
              </a:rPr>
              <a:t>√125 </a:t>
            </a:r>
            <a:r>
              <a:rPr lang="en-US" smtClean="0">
                <a:solidFill>
                  <a:srgbClr val="000000"/>
                </a:solidFill>
                <a:latin typeface="Arial - 24"/>
              </a:rPr>
              <a:t>. Let Point Q represent the largest integer value that is less than -</a:t>
            </a:r>
            <a:r>
              <a:rPr lang="en-US" smtClean="0">
                <a:solidFill>
                  <a:srgbClr val="000000"/>
                </a:solidFill>
                <a:latin typeface="Lucida Sans Unicode - 24"/>
              </a:rPr>
              <a:t>√8</a:t>
            </a:r>
            <a:r>
              <a:rPr lang="en-US" smtClean="0">
                <a:solidFill>
                  <a:srgbClr val="000000"/>
                </a:solidFill>
                <a:latin typeface="Arial - 24"/>
              </a:rPr>
              <a:t>. What is the distance between P and Q?</a:t>
            </a:r>
            <a:endParaRPr lang="en-US">
              <a:solidFill>
                <a:srgbClr val="000000"/>
              </a:solidFill>
              <a:latin typeface="Arial - 24"/>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2):</a:t>
            </a:r>
            <a:endParaRPr lang="en-US" sz="2000">
              <a:solidFill>
                <a:srgbClr val="000000"/>
              </a:solidFill>
              <a:latin typeface="Arial - 27"/>
            </a:endParaRPr>
          </a:p>
        </p:txBody>
      </p:sp>
      <p:sp>
        <p:nvSpPr>
          <p:cNvPr id="4" name="TextBox 3"/>
          <p:cNvSpPr txBox="1"/>
          <p:nvPr/>
        </p:nvSpPr>
        <p:spPr>
          <a:xfrm>
            <a:off x="304800" y="495300"/>
            <a:ext cx="2336800" cy="384721"/>
          </a:xfrm>
          <a:prstGeom prst="rect">
            <a:avLst/>
          </a:prstGeom>
          <a:noFill/>
        </p:spPr>
        <p:txBody>
          <a:bodyPr vert="horz" rtlCol="0">
            <a:spAutoFit/>
          </a:bodyPr>
          <a:lstStyle/>
          <a:p>
            <a:r>
              <a:rPr lang="en-US" sz="1900" smtClean="0">
                <a:solidFill>
                  <a:srgbClr val="32CD32"/>
                </a:solidFill>
                <a:latin typeface="Berlin Sans FB - 26"/>
              </a:rPr>
              <a:t>Your Turn #2:</a:t>
            </a:r>
            <a:endParaRPr lang="en-US" sz="1900">
              <a:solidFill>
                <a:srgbClr val="32CD32"/>
              </a:solidFill>
              <a:latin typeface="Berlin Sans FB - 26"/>
            </a:endParaRPr>
          </a:p>
        </p:txBody>
      </p:sp>
      <p:grpSp>
        <p:nvGrpSpPr>
          <p:cNvPr id="7" name="Group 6"/>
          <p:cNvGrpSpPr/>
          <p:nvPr/>
        </p:nvGrpSpPr>
        <p:grpSpPr>
          <a:xfrm>
            <a:off x="7828174" y="6299504"/>
            <a:ext cx="298435" cy="57129"/>
            <a:chOff x="7828174" y="6299504"/>
            <a:chExt cx="298435" cy="57129"/>
          </a:xfrm>
        </p:grpSpPr>
        <p:sp>
          <p:nvSpPr>
            <p:cNvPr id="5" name="Freeform 4"/>
            <p:cNvSpPr/>
            <p:nvPr/>
          </p:nvSpPr>
          <p:spPr>
            <a:xfrm>
              <a:off x="7828174" y="6299504"/>
              <a:ext cx="1420" cy="57129"/>
            </a:xfrm>
            <a:custGeom>
              <a:avLst/>
              <a:gdLst/>
              <a:ahLst/>
              <a:cxnLst/>
              <a:rect l="0" t="0" r="0" b="0"/>
              <a:pathLst>
                <a:path w="1420" h="57129">
                  <a:moveTo>
                    <a:pt x="1419" y="0"/>
                  </a:moveTo>
                  <a:lnTo>
                    <a:pt x="561" y="24105"/>
                  </a:lnTo>
                  <a:lnTo>
                    <a:pt x="0" y="57128"/>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8123013" y="6303599"/>
              <a:ext cx="3596" cy="13243"/>
            </a:xfrm>
            <a:custGeom>
              <a:avLst/>
              <a:gdLst/>
              <a:ahLst/>
              <a:cxnLst/>
              <a:rect l="0" t="0" r="0" b="0"/>
              <a:pathLst>
                <a:path w="3596" h="13243">
                  <a:moveTo>
                    <a:pt x="0" y="0"/>
                  </a:moveTo>
                  <a:lnTo>
                    <a:pt x="3595" y="13242"/>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809829" y="3173342"/>
            <a:ext cx="8979704" cy="586920"/>
            <a:chOff x="809829" y="3173342"/>
            <a:chExt cx="8979704" cy="586920"/>
          </a:xfrm>
        </p:grpSpPr>
        <p:sp>
          <p:nvSpPr>
            <p:cNvPr id="8" name="Freeform 7"/>
            <p:cNvSpPr/>
            <p:nvPr/>
          </p:nvSpPr>
          <p:spPr>
            <a:xfrm>
              <a:off x="1007804" y="3372298"/>
              <a:ext cx="4322582" cy="59687"/>
            </a:xfrm>
            <a:custGeom>
              <a:avLst/>
              <a:gdLst/>
              <a:ahLst/>
              <a:cxnLst/>
              <a:rect l="0" t="0" r="0" b="0"/>
              <a:pathLst>
                <a:path w="4322582" h="59687">
                  <a:moveTo>
                    <a:pt x="16088" y="59686"/>
                  </a:moveTo>
                  <a:lnTo>
                    <a:pt x="245" y="54405"/>
                  </a:lnTo>
                  <a:lnTo>
                    <a:pt x="0" y="52850"/>
                  </a:lnTo>
                  <a:lnTo>
                    <a:pt x="53830" y="48906"/>
                  </a:lnTo>
                  <a:lnTo>
                    <a:pt x="115910" y="35929"/>
                  </a:lnTo>
                  <a:lnTo>
                    <a:pt x="168354" y="31647"/>
                  </a:lnTo>
                  <a:lnTo>
                    <a:pt x="225895" y="25097"/>
                  </a:lnTo>
                  <a:lnTo>
                    <a:pt x="268132" y="22207"/>
                  </a:lnTo>
                  <a:lnTo>
                    <a:pt x="326567" y="17633"/>
                  </a:lnTo>
                  <a:lnTo>
                    <a:pt x="385921" y="11466"/>
                  </a:lnTo>
                  <a:lnTo>
                    <a:pt x="441326" y="9142"/>
                  </a:lnTo>
                  <a:lnTo>
                    <a:pt x="501394" y="2133"/>
                  </a:lnTo>
                  <a:lnTo>
                    <a:pt x="561443" y="421"/>
                  </a:lnTo>
                  <a:lnTo>
                    <a:pt x="619687" y="83"/>
                  </a:lnTo>
                  <a:lnTo>
                    <a:pt x="680317" y="16"/>
                  </a:lnTo>
                  <a:lnTo>
                    <a:pt x="735195" y="3"/>
                  </a:lnTo>
                  <a:lnTo>
                    <a:pt x="796552" y="0"/>
                  </a:lnTo>
                  <a:lnTo>
                    <a:pt x="858943" y="0"/>
                  </a:lnTo>
                  <a:lnTo>
                    <a:pt x="919451" y="0"/>
                  </a:lnTo>
                  <a:lnTo>
                    <a:pt x="968183" y="0"/>
                  </a:lnTo>
                  <a:lnTo>
                    <a:pt x="1017624" y="0"/>
                  </a:lnTo>
                  <a:lnTo>
                    <a:pt x="1067274" y="0"/>
                  </a:lnTo>
                  <a:lnTo>
                    <a:pt x="1116987" y="5281"/>
                  </a:lnTo>
                  <a:lnTo>
                    <a:pt x="1166718" y="8565"/>
                  </a:lnTo>
                  <a:lnTo>
                    <a:pt x="1216455" y="4257"/>
                  </a:lnTo>
                  <a:lnTo>
                    <a:pt x="1266193" y="1261"/>
                  </a:lnTo>
                  <a:lnTo>
                    <a:pt x="1315931" y="373"/>
                  </a:lnTo>
                  <a:lnTo>
                    <a:pt x="1370951" y="110"/>
                  </a:lnTo>
                  <a:lnTo>
                    <a:pt x="1423974" y="32"/>
                  </a:lnTo>
                  <a:lnTo>
                    <a:pt x="1479967" y="5290"/>
                  </a:lnTo>
                  <a:lnTo>
                    <a:pt x="1533278" y="8568"/>
                  </a:lnTo>
                  <a:lnTo>
                    <a:pt x="1589357" y="14820"/>
                  </a:lnTo>
                  <a:lnTo>
                    <a:pt x="1642693" y="18392"/>
                  </a:lnTo>
                  <a:lnTo>
                    <a:pt x="1698779" y="19450"/>
                  </a:lnTo>
                  <a:lnTo>
                    <a:pt x="1752118" y="25044"/>
                  </a:lnTo>
                  <a:lnTo>
                    <a:pt x="1802923" y="28422"/>
                  </a:lnTo>
                  <a:lnTo>
                    <a:pt x="1858259" y="34703"/>
                  </a:lnTo>
                  <a:lnTo>
                    <a:pt x="1916657" y="38283"/>
                  </a:lnTo>
                  <a:lnTo>
                    <a:pt x="1975962" y="39345"/>
                  </a:lnTo>
                  <a:lnTo>
                    <a:pt x="2035535" y="39659"/>
                  </a:lnTo>
                  <a:lnTo>
                    <a:pt x="2095188" y="39752"/>
                  </a:lnTo>
                  <a:lnTo>
                    <a:pt x="2154865" y="45060"/>
                  </a:lnTo>
                  <a:lnTo>
                    <a:pt x="2214549" y="48353"/>
                  </a:lnTo>
                  <a:lnTo>
                    <a:pt x="2274234" y="49328"/>
                  </a:lnTo>
                  <a:lnTo>
                    <a:pt x="2316973" y="49556"/>
                  </a:lnTo>
                  <a:lnTo>
                    <a:pt x="2360653" y="49657"/>
                  </a:lnTo>
                  <a:lnTo>
                    <a:pt x="2423635" y="49714"/>
                  </a:lnTo>
                  <a:lnTo>
                    <a:pt x="2468113" y="49728"/>
                  </a:lnTo>
                  <a:lnTo>
                    <a:pt x="2513673" y="49733"/>
                  </a:lnTo>
                  <a:lnTo>
                    <a:pt x="2558606" y="48631"/>
                  </a:lnTo>
                  <a:lnTo>
                    <a:pt x="2600683" y="44457"/>
                  </a:lnTo>
                  <a:lnTo>
                    <a:pt x="2644437" y="41865"/>
                  </a:lnTo>
                  <a:lnTo>
                    <a:pt x="2689674" y="40713"/>
                  </a:lnTo>
                  <a:lnTo>
                    <a:pt x="2735570" y="40201"/>
                  </a:lnTo>
                  <a:lnTo>
                    <a:pt x="2781758" y="39973"/>
                  </a:lnTo>
                  <a:lnTo>
                    <a:pt x="2828077" y="39872"/>
                  </a:lnTo>
                  <a:lnTo>
                    <a:pt x="2874454" y="39827"/>
                  </a:lnTo>
                  <a:lnTo>
                    <a:pt x="2920857" y="39807"/>
                  </a:lnTo>
                  <a:lnTo>
                    <a:pt x="2967270" y="39798"/>
                  </a:lnTo>
                  <a:lnTo>
                    <a:pt x="3013689" y="39794"/>
                  </a:lnTo>
                  <a:lnTo>
                    <a:pt x="3060110" y="39793"/>
                  </a:lnTo>
                  <a:lnTo>
                    <a:pt x="3106532" y="39792"/>
                  </a:lnTo>
                  <a:lnTo>
                    <a:pt x="3152955" y="39791"/>
                  </a:lnTo>
                  <a:lnTo>
                    <a:pt x="3199378" y="39791"/>
                  </a:lnTo>
                  <a:lnTo>
                    <a:pt x="3245801" y="39791"/>
                  </a:lnTo>
                  <a:lnTo>
                    <a:pt x="3292224" y="39791"/>
                  </a:lnTo>
                  <a:lnTo>
                    <a:pt x="3341594" y="39791"/>
                  </a:lnTo>
                  <a:lnTo>
                    <a:pt x="3391906" y="39791"/>
                  </a:lnTo>
                  <a:lnTo>
                    <a:pt x="3440057" y="39791"/>
                  </a:lnTo>
                  <a:lnTo>
                    <a:pt x="3487249" y="39791"/>
                  </a:lnTo>
                  <a:lnTo>
                    <a:pt x="3535119" y="39791"/>
                  </a:lnTo>
                  <a:lnTo>
                    <a:pt x="3585869" y="39791"/>
                  </a:lnTo>
                  <a:lnTo>
                    <a:pt x="3634953" y="39791"/>
                  </a:lnTo>
                  <a:lnTo>
                    <a:pt x="3682557" y="39791"/>
                  </a:lnTo>
                  <a:lnTo>
                    <a:pt x="3729506" y="39791"/>
                  </a:lnTo>
                  <a:lnTo>
                    <a:pt x="3776163" y="39791"/>
                  </a:lnTo>
                  <a:lnTo>
                    <a:pt x="3822689" y="39791"/>
                  </a:lnTo>
                  <a:lnTo>
                    <a:pt x="3869158" y="39791"/>
                  </a:lnTo>
                  <a:lnTo>
                    <a:pt x="3915602" y="39791"/>
                  </a:lnTo>
                  <a:lnTo>
                    <a:pt x="3962034" y="39791"/>
                  </a:lnTo>
                  <a:lnTo>
                    <a:pt x="4008461" y="39791"/>
                  </a:lnTo>
                  <a:lnTo>
                    <a:pt x="4057833" y="36844"/>
                  </a:lnTo>
                  <a:lnTo>
                    <a:pt x="4108146" y="32955"/>
                  </a:lnTo>
                  <a:lnTo>
                    <a:pt x="4156297" y="31226"/>
                  </a:lnTo>
                  <a:lnTo>
                    <a:pt x="4203489" y="30458"/>
                  </a:lnTo>
                  <a:lnTo>
                    <a:pt x="4250253" y="30116"/>
                  </a:lnTo>
                  <a:lnTo>
                    <a:pt x="4296828" y="29965"/>
                  </a:lnTo>
                  <a:lnTo>
                    <a:pt x="4322581" y="2839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8357557" y="3324359"/>
              <a:ext cx="1431976" cy="435903"/>
            </a:xfrm>
            <a:custGeom>
              <a:avLst/>
              <a:gdLst/>
              <a:ahLst/>
              <a:cxnLst/>
              <a:rect l="0" t="0" r="0" b="0"/>
              <a:pathLst>
                <a:path w="1431976" h="435903">
                  <a:moveTo>
                    <a:pt x="0" y="106886"/>
                  </a:moveTo>
                  <a:lnTo>
                    <a:pt x="19092" y="107215"/>
                  </a:lnTo>
                  <a:lnTo>
                    <a:pt x="72550" y="107504"/>
                  </a:lnTo>
                  <a:lnTo>
                    <a:pt x="128672" y="107589"/>
                  </a:lnTo>
                  <a:lnTo>
                    <a:pt x="182021" y="107614"/>
                  </a:lnTo>
                  <a:lnTo>
                    <a:pt x="238111" y="107622"/>
                  </a:lnTo>
                  <a:lnTo>
                    <a:pt x="291450" y="107624"/>
                  </a:lnTo>
                  <a:lnTo>
                    <a:pt x="347537" y="107625"/>
                  </a:lnTo>
                  <a:lnTo>
                    <a:pt x="400877" y="112906"/>
                  </a:lnTo>
                  <a:lnTo>
                    <a:pt x="451682" y="110909"/>
                  </a:lnTo>
                  <a:lnTo>
                    <a:pt x="501737" y="113879"/>
                  </a:lnTo>
                  <a:lnTo>
                    <a:pt x="561327" y="116844"/>
                  </a:lnTo>
                  <a:lnTo>
                    <a:pt x="622221" y="117429"/>
                  </a:lnTo>
                  <a:lnTo>
                    <a:pt x="682434" y="117545"/>
                  </a:lnTo>
                  <a:lnTo>
                    <a:pt x="740709" y="124404"/>
                  </a:lnTo>
                  <a:lnTo>
                    <a:pt x="801346" y="126905"/>
                  </a:lnTo>
                  <a:lnTo>
                    <a:pt x="856226" y="127399"/>
                  </a:lnTo>
                  <a:lnTo>
                    <a:pt x="912176" y="127485"/>
                  </a:lnTo>
                  <a:lnTo>
                    <a:pt x="961912" y="127510"/>
                  </a:lnTo>
                  <a:lnTo>
                    <a:pt x="1015212" y="127518"/>
                  </a:lnTo>
                  <a:lnTo>
                    <a:pt x="1067726" y="132801"/>
                  </a:lnTo>
                  <a:lnTo>
                    <a:pt x="1123567" y="136086"/>
                  </a:lnTo>
                  <a:lnTo>
                    <a:pt x="1176834" y="137059"/>
                  </a:lnTo>
                  <a:lnTo>
                    <a:pt x="1236403" y="137388"/>
                  </a:lnTo>
                  <a:lnTo>
                    <a:pt x="1290744" y="137453"/>
                  </a:lnTo>
                  <a:lnTo>
                    <a:pt x="1304114" y="137458"/>
                  </a:lnTo>
                  <a:lnTo>
                    <a:pt x="1310816" y="134146"/>
                  </a:lnTo>
                  <a:lnTo>
                    <a:pt x="1313074" y="128622"/>
                  </a:lnTo>
                  <a:lnTo>
                    <a:pt x="1312367" y="121623"/>
                  </a:lnTo>
                  <a:lnTo>
                    <a:pt x="1308582" y="115852"/>
                  </a:lnTo>
                  <a:lnTo>
                    <a:pt x="1269542" y="89728"/>
                  </a:lnTo>
                  <a:lnTo>
                    <a:pt x="1213339" y="65586"/>
                  </a:lnTo>
                  <a:lnTo>
                    <a:pt x="1160879" y="41215"/>
                  </a:lnTo>
                  <a:lnTo>
                    <a:pt x="1098188" y="16296"/>
                  </a:lnTo>
                  <a:lnTo>
                    <a:pt x="1064064" y="0"/>
                  </a:lnTo>
                  <a:lnTo>
                    <a:pt x="1059042" y="505"/>
                  </a:lnTo>
                  <a:lnTo>
                    <a:pt x="1057904" y="5263"/>
                  </a:lnTo>
                  <a:lnTo>
                    <a:pt x="1059357" y="12856"/>
                  </a:lnTo>
                  <a:lnTo>
                    <a:pt x="1077244" y="39386"/>
                  </a:lnTo>
                  <a:lnTo>
                    <a:pt x="1136381" y="87914"/>
                  </a:lnTo>
                  <a:lnTo>
                    <a:pt x="1199101" y="122277"/>
                  </a:lnTo>
                  <a:lnTo>
                    <a:pt x="1262498" y="149246"/>
                  </a:lnTo>
                  <a:lnTo>
                    <a:pt x="1319763" y="169996"/>
                  </a:lnTo>
                  <a:lnTo>
                    <a:pt x="1374143" y="190604"/>
                  </a:lnTo>
                  <a:lnTo>
                    <a:pt x="1429481" y="209993"/>
                  </a:lnTo>
                  <a:lnTo>
                    <a:pt x="1431975" y="214556"/>
                  </a:lnTo>
                  <a:lnTo>
                    <a:pt x="1429216" y="219809"/>
                  </a:lnTo>
                  <a:lnTo>
                    <a:pt x="1393021" y="244123"/>
                  </a:lnTo>
                  <a:lnTo>
                    <a:pt x="1338179" y="268936"/>
                  </a:lnTo>
                  <a:lnTo>
                    <a:pt x="1282078" y="293395"/>
                  </a:lnTo>
                  <a:lnTo>
                    <a:pt x="1221511" y="328985"/>
                  </a:lnTo>
                  <a:lnTo>
                    <a:pt x="1166418" y="354426"/>
                  </a:lnTo>
                  <a:lnTo>
                    <a:pt x="1104744" y="391277"/>
                  </a:lnTo>
                  <a:lnTo>
                    <a:pt x="1075954" y="407574"/>
                  </a:lnTo>
                  <a:lnTo>
                    <a:pt x="1042366" y="43590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809829" y="3173342"/>
              <a:ext cx="611975" cy="586920"/>
            </a:xfrm>
            <a:custGeom>
              <a:avLst/>
              <a:gdLst/>
              <a:ahLst/>
              <a:cxnLst/>
              <a:rect l="0" t="0" r="0" b="0"/>
              <a:pathLst>
                <a:path w="611975" h="586920">
                  <a:moveTo>
                    <a:pt x="403071" y="0"/>
                  </a:moveTo>
                  <a:lnTo>
                    <a:pt x="378140" y="10153"/>
                  </a:lnTo>
                  <a:lnTo>
                    <a:pt x="345331" y="33957"/>
                  </a:lnTo>
                  <a:lnTo>
                    <a:pt x="299182" y="88543"/>
                  </a:lnTo>
                  <a:lnTo>
                    <a:pt x="249563" y="150081"/>
                  </a:lnTo>
                  <a:lnTo>
                    <a:pt x="186916" y="208081"/>
                  </a:lnTo>
                  <a:lnTo>
                    <a:pt x="124109" y="263843"/>
                  </a:lnTo>
                  <a:lnTo>
                    <a:pt x="64809" y="299659"/>
                  </a:lnTo>
                  <a:lnTo>
                    <a:pt x="5156" y="330026"/>
                  </a:lnTo>
                  <a:lnTo>
                    <a:pt x="736" y="334970"/>
                  </a:lnTo>
                  <a:lnTo>
                    <a:pt x="0" y="340476"/>
                  </a:lnTo>
                  <a:lnTo>
                    <a:pt x="1720" y="346358"/>
                  </a:lnTo>
                  <a:lnTo>
                    <a:pt x="6182" y="351384"/>
                  </a:lnTo>
                  <a:lnTo>
                    <a:pt x="28306" y="363738"/>
                  </a:lnTo>
                  <a:lnTo>
                    <a:pt x="56967" y="373294"/>
                  </a:lnTo>
                  <a:lnTo>
                    <a:pt x="118610" y="382675"/>
                  </a:lnTo>
                  <a:lnTo>
                    <a:pt x="172201" y="394861"/>
                  </a:lnTo>
                  <a:lnTo>
                    <a:pt x="234860" y="410859"/>
                  </a:lnTo>
                  <a:lnTo>
                    <a:pt x="295174" y="429698"/>
                  </a:lnTo>
                  <a:lnTo>
                    <a:pt x="355394" y="450900"/>
                  </a:lnTo>
                  <a:lnTo>
                    <a:pt x="411980" y="475698"/>
                  </a:lnTo>
                  <a:lnTo>
                    <a:pt x="472614" y="505537"/>
                  </a:lnTo>
                  <a:lnTo>
                    <a:pt x="527257" y="537685"/>
                  </a:lnTo>
                  <a:lnTo>
                    <a:pt x="589874" y="573285"/>
                  </a:lnTo>
                  <a:lnTo>
                    <a:pt x="611974" y="58691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6767026" y="2755535"/>
            <a:ext cx="1677911" cy="728531"/>
            <a:chOff x="6767026" y="2755535"/>
            <a:chExt cx="1677911" cy="728531"/>
          </a:xfrm>
        </p:grpSpPr>
        <p:sp>
          <p:nvSpPr>
            <p:cNvPr id="12" name="Freeform 11"/>
            <p:cNvSpPr/>
            <p:nvPr/>
          </p:nvSpPr>
          <p:spPr>
            <a:xfrm>
              <a:off x="6767026" y="3412089"/>
              <a:ext cx="1677911" cy="71977"/>
            </a:xfrm>
            <a:custGeom>
              <a:avLst/>
              <a:gdLst/>
              <a:ahLst/>
              <a:cxnLst/>
              <a:rect l="0" t="0" r="0" b="0"/>
              <a:pathLst>
                <a:path w="1677911" h="71977">
                  <a:moveTo>
                    <a:pt x="0" y="71976"/>
                  </a:moveTo>
                  <a:lnTo>
                    <a:pt x="37876" y="70298"/>
                  </a:lnTo>
                  <a:lnTo>
                    <a:pt x="92550" y="64484"/>
                  </a:lnTo>
                  <a:lnTo>
                    <a:pt x="144328" y="60634"/>
                  </a:lnTo>
                  <a:lnTo>
                    <a:pt x="203681" y="56926"/>
                  </a:lnTo>
                  <a:lnTo>
                    <a:pt x="258307" y="51159"/>
                  </a:lnTo>
                  <a:lnTo>
                    <a:pt x="311672" y="48914"/>
                  </a:lnTo>
                  <a:lnTo>
                    <a:pt x="364788" y="41921"/>
                  </a:lnTo>
                  <a:lnTo>
                    <a:pt x="417856" y="40212"/>
                  </a:lnTo>
                  <a:lnTo>
                    <a:pt x="470913" y="33038"/>
                  </a:lnTo>
                  <a:lnTo>
                    <a:pt x="526915" y="27527"/>
                  </a:lnTo>
                  <a:lnTo>
                    <a:pt x="585587" y="21403"/>
                  </a:lnTo>
                  <a:lnTo>
                    <a:pt x="639752" y="19088"/>
                  </a:lnTo>
                  <a:lnTo>
                    <a:pt x="695974" y="12080"/>
                  </a:lnTo>
                  <a:lnTo>
                    <a:pt x="754689" y="10369"/>
                  </a:lnTo>
                  <a:lnTo>
                    <a:pt x="808863" y="10030"/>
                  </a:lnTo>
                  <a:lnTo>
                    <a:pt x="862139" y="9964"/>
                  </a:lnTo>
                  <a:lnTo>
                    <a:pt x="915237" y="9951"/>
                  </a:lnTo>
                  <a:lnTo>
                    <a:pt x="968300" y="9948"/>
                  </a:lnTo>
                  <a:lnTo>
                    <a:pt x="1024303" y="7000"/>
                  </a:lnTo>
                  <a:lnTo>
                    <a:pt x="1082976" y="1383"/>
                  </a:lnTo>
                  <a:lnTo>
                    <a:pt x="1143978" y="273"/>
                  </a:lnTo>
                  <a:lnTo>
                    <a:pt x="1199749" y="54"/>
                  </a:lnTo>
                  <a:lnTo>
                    <a:pt x="1258621" y="11"/>
                  </a:lnTo>
                  <a:lnTo>
                    <a:pt x="1316632" y="2"/>
                  </a:lnTo>
                  <a:lnTo>
                    <a:pt x="1377216" y="0"/>
                  </a:lnTo>
                  <a:lnTo>
                    <a:pt x="1438661" y="6836"/>
                  </a:lnTo>
                  <a:lnTo>
                    <a:pt x="1492406" y="9333"/>
                  </a:lnTo>
                  <a:lnTo>
                    <a:pt x="1550632" y="9826"/>
                  </a:lnTo>
                  <a:lnTo>
                    <a:pt x="1604709" y="11029"/>
                  </a:lnTo>
                  <a:lnTo>
                    <a:pt x="1652070" y="17816"/>
                  </a:lnTo>
                  <a:lnTo>
                    <a:pt x="1677910" y="1989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863239" y="2755535"/>
              <a:ext cx="1084309" cy="512052"/>
            </a:xfrm>
            <a:custGeom>
              <a:avLst/>
              <a:gdLst/>
              <a:ahLst/>
              <a:cxnLst/>
              <a:rect l="0" t="0" r="0" b="0"/>
              <a:pathLst>
                <a:path w="1084309" h="512052">
                  <a:moveTo>
                    <a:pt x="0" y="477494"/>
                  </a:moveTo>
                  <a:lnTo>
                    <a:pt x="60463" y="497648"/>
                  </a:lnTo>
                  <a:lnTo>
                    <a:pt x="92708" y="504466"/>
                  </a:lnTo>
                  <a:lnTo>
                    <a:pt x="137932" y="512051"/>
                  </a:lnTo>
                  <a:lnTo>
                    <a:pt x="143905" y="508269"/>
                  </a:lnTo>
                  <a:lnTo>
                    <a:pt x="146780" y="500221"/>
                  </a:lnTo>
                  <a:lnTo>
                    <a:pt x="148896" y="440082"/>
                  </a:lnTo>
                  <a:lnTo>
                    <a:pt x="146206" y="387779"/>
                  </a:lnTo>
                  <a:lnTo>
                    <a:pt x="135359" y="329592"/>
                  </a:lnTo>
                  <a:lnTo>
                    <a:pt x="116348" y="267126"/>
                  </a:lnTo>
                  <a:lnTo>
                    <a:pt x="97530" y="215246"/>
                  </a:lnTo>
                  <a:lnTo>
                    <a:pt x="79763" y="160000"/>
                  </a:lnTo>
                  <a:lnTo>
                    <a:pt x="76386" y="149774"/>
                  </a:lnTo>
                  <a:lnTo>
                    <a:pt x="79663" y="141851"/>
                  </a:lnTo>
                  <a:lnTo>
                    <a:pt x="87372" y="135464"/>
                  </a:lnTo>
                  <a:lnTo>
                    <a:pt x="109573" y="126525"/>
                  </a:lnTo>
                  <a:lnTo>
                    <a:pt x="167603" y="115035"/>
                  </a:lnTo>
                  <a:lnTo>
                    <a:pt x="230220" y="109428"/>
                  </a:lnTo>
                  <a:lnTo>
                    <a:pt x="287456" y="101771"/>
                  </a:lnTo>
                  <a:lnTo>
                    <a:pt x="341338" y="94650"/>
                  </a:lnTo>
                  <a:lnTo>
                    <a:pt x="401392" y="89436"/>
                  </a:lnTo>
                  <a:lnTo>
                    <a:pt x="459923" y="81857"/>
                  </a:lnTo>
                  <a:lnTo>
                    <a:pt x="508027" y="77309"/>
                  </a:lnTo>
                  <a:lnTo>
                    <a:pt x="557280" y="68961"/>
                  </a:lnTo>
                  <a:lnTo>
                    <a:pt x="609823" y="62435"/>
                  </a:lnTo>
                  <a:lnTo>
                    <a:pt x="664446" y="57554"/>
                  </a:lnTo>
                  <a:lnTo>
                    <a:pt x="718579" y="49107"/>
                  </a:lnTo>
                  <a:lnTo>
                    <a:pt x="776620" y="39604"/>
                  </a:lnTo>
                  <a:lnTo>
                    <a:pt x="832871" y="29788"/>
                  </a:lnTo>
                  <a:lnTo>
                    <a:pt x="896110" y="16569"/>
                  </a:lnTo>
                  <a:lnTo>
                    <a:pt x="956907" y="10151"/>
                  </a:lnTo>
                  <a:lnTo>
                    <a:pt x="1018898" y="1555"/>
                  </a:lnTo>
                  <a:lnTo>
                    <a:pt x="1072638" y="205"/>
                  </a:lnTo>
                  <a:lnTo>
                    <a:pt x="1084308"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161673" y="3053969"/>
              <a:ext cx="19897" cy="228800"/>
            </a:xfrm>
            <a:custGeom>
              <a:avLst/>
              <a:gdLst/>
              <a:ahLst/>
              <a:cxnLst/>
              <a:rect l="0" t="0" r="0" b="0"/>
              <a:pathLst>
                <a:path w="19897" h="228800">
                  <a:moveTo>
                    <a:pt x="0" y="0"/>
                  </a:moveTo>
                  <a:lnTo>
                    <a:pt x="0" y="60664"/>
                  </a:lnTo>
                  <a:lnTo>
                    <a:pt x="6836" y="123537"/>
                  </a:lnTo>
                  <a:lnTo>
                    <a:pt x="12280" y="186228"/>
                  </a:lnTo>
                  <a:lnTo>
                    <a:pt x="19896" y="22879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330785" y="2990335"/>
              <a:ext cx="308382" cy="250052"/>
            </a:xfrm>
            <a:custGeom>
              <a:avLst/>
              <a:gdLst/>
              <a:ahLst/>
              <a:cxnLst/>
              <a:rect l="0" t="0" r="0" b="0"/>
              <a:pathLst>
                <a:path w="308382" h="250052">
                  <a:moveTo>
                    <a:pt x="0" y="33790"/>
                  </a:moveTo>
                  <a:lnTo>
                    <a:pt x="26036" y="19012"/>
                  </a:lnTo>
                  <a:lnTo>
                    <a:pt x="87282" y="868"/>
                  </a:lnTo>
                  <a:lnTo>
                    <a:pt x="108427" y="0"/>
                  </a:lnTo>
                  <a:lnTo>
                    <a:pt x="154300" y="8448"/>
                  </a:lnTo>
                  <a:lnTo>
                    <a:pt x="192847" y="28124"/>
                  </a:lnTo>
                  <a:lnTo>
                    <a:pt x="210242" y="48589"/>
                  </a:lnTo>
                  <a:lnTo>
                    <a:pt x="220551" y="73527"/>
                  </a:lnTo>
                  <a:lnTo>
                    <a:pt x="225134" y="103032"/>
                  </a:lnTo>
                  <a:lnTo>
                    <a:pt x="218327" y="134567"/>
                  </a:lnTo>
                  <a:lnTo>
                    <a:pt x="204250" y="163689"/>
                  </a:lnTo>
                  <a:lnTo>
                    <a:pt x="155645" y="215052"/>
                  </a:lnTo>
                  <a:lnTo>
                    <a:pt x="118678" y="239526"/>
                  </a:lnTo>
                  <a:lnTo>
                    <a:pt x="96959" y="246813"/>
                  </a:lnTo>
                  <a:lnTo>
                    <a:pt x="68883" y="250051"/>
                  </a:lnTo>
                  <a:lnTo>
                    <a:pt x="56976" y="247599"/>
                  </a:lnTo>
                  <a:lnTo>
                    <a:pt x="37850" y="236031"/>
                  </a:lnTo>
                  <a:lnTo>
                    <a:pt x="31865" y="227199"/>
                  </a:lnTo>
                  <a:lnTo>
                    <a:pt x="25216" y="205595"/>
                  </a:lnTo>
                  <a:lnTo>
                    <a:pt x="26758" y="194750"/>
                  </a:lnTo>
                  <a:lnTo>
                    <a:pt x="37315" y="173857"/>
                  </a:lnTo>
                  <a:lnTo>
                    <a:pt x="58955" y="159413"/>
                  </a:lnTo>
                  <a:lnTo>
                    <a:pt x="88099" y="151520"/>
                  </a:lnTo>
                  <a:lnTo>
                    <a:pt x="140688" y="154396"/>
                  </a:lnTo>
                  <a:lnTo>
                    <a:pt x="202633" y="171665"/>
                  </a:lnTo>
                  <a:lnTo>
                    <a:pt x="263548" y="197397"/>
                  </a:lnTo>
                  <a:lnTo>
                    <a:pt x="288220" y="216500"/>
                  </a:lnTo>
                  <a:lnTo>
                    <a:pt x="308381" y="24269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707379" y="2944543"/>
              <a:ext cx="246973" cy="278539"/>
            </a:xfrm>
            <a:custGeom>
              <a:avLst/>
              <a:gdLst/>
              <a:ahLst/>
              <a:cxnLst/>
              <a:rect l="0" t="0" r="0" b="0"/>
              <a:pathLst>
                <a:path w="246973" h="278539">
                  <a:moveTo>
                    <a:pt x="180481" y="0"/>
                  </a:moveTo>
                  <a:lnTo>
                    <a:pt x="122742" y="23804"/>
                  </a:lnTo>
                  <a:lnTo>
                    <a:pt x="84335" y="42201"/>
                  </a:lnTo>
                  <a:lnTo>
                    <a:pt x="25758" y="79794"/>
                  </a:lnTo>
                  <a:lnTo>
                    <a:pt x="11133" y="94045"/>
                  </a:lnTo>
                  <a:lnTo>
                    <a:pt x="947" y="111432"/>
                  </a:lnTo>
                  <a:lnTo>
                    <a:pt x="0" y="119606"/>
                  </a:lnTo>
                  <a:lnTo>
                    <a:pt x="4843" y="134583"/>
                  </a:lnTo>
                  <a:lnTo>
                    <a:pt x="9229" y="137250"/>
                  </a:lnTo>
                  <a:lnTo>
                    <a:pt x="14364" y="136818"/>
                  </a:lnTo>
                  <a:lnTo>
                    <a:pt x="73066" y="119158"/>
                  </a:lnTo>
                  <a:lnTo>
                    <a:pt x="136534" y="104976"/>
                  </a:lnTo>
                  <a:lnTo>
                    <a:pt x="158739" y="106711"/>
                  </a:lnTo>
                  <a:lnTo>
                    <a:pt x="200013" y="124773"/>
                  </a:lnTo>
                  <a:lnTo>
                    <a:pt x="220111" y="136879"/>
                  </a:lnTo>
                  <a:lnTo>
                    <a:pt x="234201" y="152576"/>
                  </a:lnTo>
                  <a:lnTo>
                    <a:pt x="243043" y="171711"/>
                  </a:lnTo>
                  <a:lnTo>
                    <a:pt x="246972" y="194952"/>
                  </a:lnTo>
                  <a:lnTo>
                    <a:pt x="238623" y="232894"/>
                  </a:lnTo>
                  <a:lnTo>
                    <a:pt x="231401" y="242582"/>
                  </a:lnTo>
                  <a:lnTo>
                    <a:pt x="201218" y="261498"/>
                  </a:lnTo>
                  <a:lnTo>
                    <a:pt x="169678" y="272998"/>
                  </a:lnTo>
                  <a:lnTo>
                    <a:pt x="122918" y="277444"/>
                  </a:lnTo>
                  <a:lnTo>
                    <a:pt x="90952" y="27853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Freeform 17"/>
          <p:cNvSpPr/>
          <p:nvPr/>
        </p:nvSpPr>
        <p:spPr>
          <a:xfrm>
            <a:off x="5582598" y="2695849"/>
            <a:ext cx="862835" cy="454133"/>
          </a:xfrm>
          <a:custGeom>
            <a:avLst/>
            <a:gdLst/>
            <a:ahLst/>
            <a:cxnLst/>
            <a:rect l="0" t="0" r="0" b="0"/>
            <a:pathLst>
              <a:path w="862835" h="454133">
                <a:moveTo>
                  <a:pt x="194931" y="454132"/>
                </a:moveTo>
                <a:lnTo>
                  <a:pt x="194807" y="453691"/>
                </a:lnTo>
                <a:lnTo>
                  <a:pt x="165329" y="410157"/>
                </a:lnTo>
                <a:lnTo>
                  <a:pt x="109003" y="358448"/>
                </a:lnTo>
                <a:lnTo>
                  <a:pt x="51458" y="310484"/>
                </a:lnTo>
                <a:lnTo>
                  <a:pt x="35782" y="293841"/>
                </a:lnTo>
                <a:lnTo>
                  <a:pt x="6229" y="239670"/>
                </a:lnTo>
                <a:lnTo>
                  <a:pt x="0" y="198615"/>
                </a:lnTo>
                <a:lnTo>
                  <a:pt x="4438" y="176329"/>
                </a:lnTo>
                <a:lnTo>
                  <a:pt x="8717" y="167292"/>
                </a:lnTo>
                <a:lnTo>
                  <a:pt x="22313" y="154302"/>
                </a:lnTo>
                <a:lnTo>
                  <a:pt x="58060" y="136957"/>
                </a:lnTo>
                <a:lnTo>
                  <a:pt x="114808" y="127379"/>
                </a:lnTo>
                <a:lnTo>
                  <a:pt x="173070" y="119322"/>
                </a:lnTo>
                <a:lnTo>
                  <a:pt x="231015" y="110947"/>
                </a:lnTo>
                <a:lnTo>
                  <a:pt x="282848" y="102889"/>
                </a:lnTo>
                <a:lnTo>
                  <a:pt x="335662" y="97204"/>
                </a:lnTo>
                <a:lnTo>
                  <a:pt x="393950" y="91046"/>
                </a:lnTo>
                <a:lnTo>
                  <a:pt x="450740" y="82992"/>
                </a:lnTo>
                <a:lnTo>
                  <a:pt x="504533" y="77308"/>
                </a:lnTo>
                <a:lnTo>
                  <a:pt x="563014" y="71150"/>
                </a:lnTo>
                <a:lnTo>
                  <a:pt x="625542" y="59013"/>
                </a:lnTo>
                <a:lnTo>
                  <a:pt x="683761" y="43018"/>
                </a:lnTo>
                <a:lnTo>
                  <a:pt x="741931" y="26515"/>
                </a:lnTo>
                <a:lnTo>
                  <a:pt x="797728" y="13261"/>
                </a:lnTo>
                <a:lnTo>
                  <a:pt x="843628" y="2947"/>
                </a:lnTo>
                <a:lnTo>
                  <a:pt x="862834"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560080" y="3173342"/>
            <a:ext cx="85952" cy="26899"/>
          </a:xfrm>
          <a:custGeom>
            <a:avLst/>
            <a:gdLst/>
            <a:ahLst/>
            <a:cxnLst/>
            <a:rect l="0" t="0" r="0" b="0"/>
            <a:pathLst>
              <a:path w="85952" h="26899">
                <a:moveTo>
                  <a:pt x="0" y="0"/>
                </a:moveTo>
                <a:lnTo>
                  <a:pt x="60665" y="19127"/>
                </a:lnTo>
                <a:lnTo>
                  <a:pt x="85951" y="2689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345459" y="2780468"/>
            <a:ext cx="1183787" cy="510263"/>
          </a:xfrm>
          <a:custGeom>
            <a:avLst/>
            <a:gdLst/>
            <a:ahLst/>
            <a:cxnLst/>
            <a:rect l="0" t="0" r="0" b="0"/>
            <a:pathLst>
              <a:path w="1183787" h="510263">
                <a:moveTo>
                  <a:pt x="0" y="462508"/>
                </a:moveTo>
                <a:lnTo>
                  <a:pt x="16989" y="477287"/>
                </a:lnTo>
                <a:lnTo>
                  <a:pt x="79994" y="502194"/>
                </a:lnTo>
                <a:lnTo>
                  <a:pt x="112495" y="509269"/>
                </a:lnTo>
                <a:lnTo>
                  <a:pt x="124735" y="510262"/>
                </a:lnTo>
                <a:lnTo>
                  <a:pt x="144231" y="505470"/>
                </a:lnTo>
                <a:lnTo>
                  <a:pt x="152525" y="501097"/>
                </a:lnTo>
                <a:lnTo>
                  <a:pt x="158054" y="492656"/>
                </a:lnTo>
                <a:lnTo>
                  <a:pt x="165835" y="455476"/>
                </a:lnTo>
                <a:lnTo>
                  <a:pt x="165517" y="402743"/>
                </a:lnTo>
                <a:lnTo>
                  <a:pt x="155138" y="344470"/>
                </a:lnTo>
                <a:lnTo>
                  <a:pt x="135608" y="288789"/>
                </a:lnTo>
                <a:lnTo>
                  <a:pt x="111167" y="229132"/>
                </a:lnTo>
                <a:lnTo>
                  <a:pt x="87249" y="166856"/>
                </a:lnTo>
                <a:lnTo>
                  <a:pt x="77463" y="144310"/>
                </a:lnTo>
                <a:lnTo>
                  <a:pt x="73114" y="119552"/>
                </a:lnTo>
                <a:lnTo>
                  <a:pt x="77076" y="99706"/>
                </a:lnTo>
                <a:lnTo>
                  <a:pt x="81227" y="91319"/>
                </a:lnTo>
                <a:lnTo>
                  <a:pt x="100577" y="79053"/>
                </a:lnTo>
                <a:lnTo>
                  <a:pt x="128704" y="71022"/>
                </a:lnTo>
                <a:lnTo>
                  <a:pt x="181824" y="65396"/>
                </a:lnTo>
                <a:lnTo>
                  <a:pt x="237355" y="58325"/>
                </a:lnTo>
                <a:lnTo>
                  <a:pt x="296848" y="55376"/>
                </a:lnTo>
                <a:lnTo>
                  <a:pt x="351175" y="49512"/>
                </a:lnTo>
                <a:lnTo>
                  <a:pt x="405586" y="45652"/>
                </a:lnTo>
                <a:lnTo>
                  <a:pt x="468406" y="44889"/>
                </a:lnTo>
                <a:lnTo>
                  <a:pt x="517540" y="41810"/>
                </a:lnTo>
                <a:lnTo>
                  <a:pt x="567099" y="36845"/>
                </a:lnTo>
                <a:lnTo>
                  <a:pt x="616785" y="32426"/>
                </a:lnTo>
                <a:lnTo>
                  <a:pt x="666508" y="27064"/>
                </a:lnTo>
                <a:lnTo>
                  <a:pt x="716242" y="25475"/>
                </a:lnTo>
                <a:lnTo>
                  <a:pt x="768927" y="22057"/>
                </a:lnTo>
                <a:lnTo>
                  <a:pt x="823591" y="16991"/>
                </a:lnTo>
                <a:lnTo>
                  <a:pt x="886294" y="15280"/>
                </a:lnTo>
                <a:lnTo>
                  <a:pt x="938318" y="14983"/>
                </a:lnTo>
                <a:lnTo>
                  <a:pt x="999427" y="8047"/>
                </a:lnTo>
                <a:lnTo>
                  <a:pt x="1054073" y="5530"/>
                </a:lnTo>
                <a:lnTo>
                  <a:pt x="1112723" y="5033"/>
                </a:lnTo>
                <a:lnTo>
                  <a:pt x="1171371" y="0"/>
                </a:lnTo>
                <a:lnTo>
                  <a:pt x="1183786" y="491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5321333" y="2974386"/>
            <a:ext cx="1482221" cy="1213631"/>
            <a:chOff x="5321333" y="2974386"/>
            <a:chExt cx="1482221" cy="1213631"/>
          </a:xfrm>
        </p:grpSpPr>
        <p:sp>
          <p:nvSpPr>
            <p:cNvPr id="21" name="Freeform 20"/>
            <p:cNvSpPr/>
            <p:nvPr/>
          </p:nvSpPr>
          <p:spPr>
            <a:xfrm>
              <a:off x="5321333" y="3471776"/>
              <a:ext cx="1482221" cy="39792"/>
            </a:xfrm>
            <a:custGeom>
              <a:avLst/>
              <a:gdLst/>
              <a:ahLst/>
              <a:cxnLst/>
              <a:rect l="0" t="0" r="0" b="0"/>
              <a:pathLst>
                <a:path w="1482221" h="39792">
                  <a:moveTo>
                    <a:pt x="0" y="0"/>
                  </a:moveTo>
                  <a:lnTo>
                    <a:pt x="16990" y="14778"/>
                  </a:lnTo>
                  <a:lnTo>
                    <a:pt x="57025" y="29487"/>
                  </a:lnTo>
                  <a:lnTo>
                    <a:pt x="112216" y="37755"/>
                  </a:lnTo>
                  <a:lnTo>
                    <a:pt x="173635" y="39388"/>
                  </a:lnTo>
                  <a:lnTo>
                    <a:pt x="223630" y="39671"/>
                  </a:lnTo>
                  <a:lnTo>
                    <a:pt x="279954" y="39755"/>
                  </a:lnTo>
                  <a:lnTo>
                    <a:pt x="338644" y="39780"/>
                  </a:lnTo>
                  <a:lnTo>
                    <a:pt x="396931" y="39788"/>
                  </a:lnTo>
                  <a:lnTo>
                    <a:pt x="450799" y="39790"/>
                  </a:lnTo>
                  <a:lnTo>
                    <a:pt x="508270" y="39790"/>
                  </a:lnTo>
                  <a:lnTo>
                    <a:pt x="567301" y="39790"/>
                  </a:lnTo>
                  <a:lnTo>
                    <a:pt x="626792" y="39791"/>
                  </a:lnTo>
                  <a:lnTo>
                    <a:pt x="686421" y="39791"/>
                  </a:lnTo>
                  <a:lnTo>
                    <a:pt x="746091" y="39791"/>
                  </a:lnTo>
                  <a:lnTo>
                    <a:pt x="805772" y="38685"/>
                  </a:lnTo>
                  <a:lnTo>
                    <a:pt x="864352" y="32954"/>
                  </a:lnTo>
                  <a:lnTo>
                    <a:pt x="917202" y="30764"/>
                  </a:lnTo>
                  <a:lnTo>
                    <a:pt x="966758" y="30116"/>
                  </a:lnTo>
                  <a:lnTo>
                    <a:pt x="1026619" y="32844"/>
                  </a:lnTo>
                  <a:lnTo>
                    <a:pt x="1069057" y="34785"/>
                  </a:lnTo>
                  <a:lnTo>
                    <a:pt x="1123666" y="30819"/>
                  </a:lnTo>
                  <a:lnTo>
                    <a:pt x="1171377" y="30132"/>
                  </a:lnTo>
                  <a:lnTo>
                    <a:pt x="1220515" y="24647"/>
                  </a:lnTo>
                  <a:lnTo>
                    <a:pt x="1270076" y="21303"/>
                  </a:lnTo>
                  <a:lnTo>
                    <a:pt x="1319762" y="25593"/>
                  </a:lnTo>
                  <a:lnTo>
                    <a:pt x="1369484" y="28584"/>
                  </a:lnTo>
                  <a:lnTo>
                    <a:pt x="1427856" y="29594"/>
                  </a:lnTo>
                  <a:lnTo>
                    <a:pt x="1482220" y="2984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895453" y="3053969"/>
              <a:ext cx="42644" cy="278539"/>
            </a:xfrm>
            <a:custGeom>
              <a:avLst/>
              <a:gdLst/>
              <a:ahLst/>
              <a:cxnLst/>
              <a:rect l="0" t="0" r="0" b="0"/>
              <a:pathLst>
                <a:path w="42644" h="278539">
                  <a:moveTo>
                    <a:pt x="12800" y="0"/>
                  </a:moveTo>
                  <a:lnTo>
                    <a:pt x="2238" y="15843"/>
                  </a:lnTo>
                  <a:lnTo>
                    <a:pt x="0" y="35411"/>
                  </a:lnTo>
                  <a:lnTo>
                    <a:pt x="7570" y="89279"/>
                  </a:lnTo>
                  <a:lnTo>
                    <a:pt x="19708" y="152033"/>
                  </a:lnTo>
                  <a:lnTo>
                    <a:pt x="29802" y="208149"/>
                  </a:lnTo>
                  <a:lnTo>
                    <a:pt x="40314" y="268756"/>
                  </a:lnTo>
                  <a:lnTo>
                    <a:pt x="42643" y="27853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987835" y="3006918"/>
              <a:ext cx="318330" cy="276685"/>
            </a:xfrm>
            <a:custGeom>
              <a:avLst/>
              <a:gdLst/>
              <a:ahLst/>
              <a:cxnLst/>
              <a:rect l="0" t="0" r="0" b="0"/>
              <a:pathLst>
                <a:path w="318330" h="276685">
                  <a:moveTo>
                    <a:pt x="0" y="66946"/>
                  </a:moveTo>
                  <a:lnTo>
                    <a:pt x="0" y="45823"/>
                  </a:lnTo>
                  <a:lnTo>
                    <a:pt x="3315" y="37390"/>
                  </a:lnTo>
                  <a:lnTo>
                    <a:pt x="15842" y="22124"/>
                  </a:lnTo>
                  <a:lnTo>
                    <a:pt x="41537" y="6383"/>
                  </a:lnTo>
                  <a:lnTo>
                    <a:pt x="80713" y="0"/>
                  </a:lnTo>
                  <a:lnTo>
                    <a:pt x="102560" y="4401"/>
                  </a:lnTo>
                  <a:lnTo>
                    <a:pt x="145158" y="30521"/>
                  </a:lnTo>
                  <a:lnTo>
                    <a:pt x="161413" y="51494"/>
                  </a:lnTo>
                  <a:lnTo>
                    <a:pt x="180855" y="95702"/>
                  </a:lnTo>
                  <a:lnTo>
                    <a:pt x="181311" y="136873"/>
                  </a:lnTo>
                  <a:lnTo>
                    <a:pt x="174445" y="189354"/>
                  </a:lnTo>
                  <a:lnTo>
                    <a:pt x="165587" y="215669"/>
                  </a:lnTo>
                  <a:lnTo>
                    <a:pt x="141889" y="250576"/>
                  </a:lnTo>
                  <a:lnTo>
                    <a:pt x="111921" y="271923"/>
                  </a:lnTo>
                  <a:lnTo>
                    <a:pt x="87691" y="276684"/>
                  </a:lnTo>
                  <a:lnTo>
                    <a:pt x="75040" y="276406"/>
                  </a:lnTo>
                  <a:lnTo>
                    <a:pt x="64396" y="272904"/>
                  </a:lnTo>
                  <a:lnTo>
                    <a:pt x="46673" y="260172"/>
                  </a:lnTo>
                  <a:lnTo>
                    <a:pt x="37323" y="240512"/>
                  </a:lnTo>
                  <a:lnTo>
                    <a:pt x="34830" y="229080"/>
                  </a:lnTo>
                  <a:lnTo>
                    <a:pt x="37588" y="218142"/>
                  </a:lnTo>
                  <a:lnTo>
                    <a:pt x="52444" y="197147"/>
                  </a:lnTo>
                  <a:lnTo>
                    <a:pt x="79679" y="182658"/>
                  </a:lnTo>
                  <a:lnTo>
                    <a:pt x="110574" y="174744"/>
                  </a:lnTo>
                  <a:lnTo>
                    <a:pt x="163321" y="175723"/>
                  </a:lnTo>
                  <a:lnTo>
                    <a:pt x="215742" y="181525"/>
                  </a:lnTo>
                  <a:lnTo>
                    <a:pt x="263759" y="201256"/>
                  </a:lnTo>
                  <a:lnTo>
                    <a:pt x="318329" y="24600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375798" y="2974386"/>
              <a:ext cx="59688" cy="248696"/>
            </a:xfrm>
            <a:custGeom>
              <a:avLst/>
              <a:gdLst/>
              <a:ahLst/>
              <a:cxnLst/>
              <a:rect l="0" t="0" r="0" b="0"/>
              <a:pathLst>
                <a:path w="59688" h="248696">
                  <a:moveTo>
                    <a:pt x="0" y="0"/>
                  </a:moveTo>
                  <a:lnTo>
                    <a:pt x="13769" y="54106"/>
                  </a:lnTo>
                  <a:lnTo>
                    <a:pt x="31949" y="116921"/>
                  </a:lnTo>
                  <a:lnTo>
                    <a:pt x="46184" y="173500"/>
                  </a:lnTo>
                  <a:lnTo>
                    <a:pt x="56692" y="217753"/>
                  </a:lnTo>
                  <a:lnTo>
                    <a:pt x="59687" y="24869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560080" y="3153446"/>
              <a:ext cx="207674" cy="163590"/>
            </a:xfrm>
            <a:custGeom>
              <a:avLst/>
              <a:gdLst/>
              <a:ahLst/>
              <a:cxnLst/>
              <a:rect l="0" t="0" r="0" b="0"/>
              <a:pathLst>
                <a:path w="207674" h="163590">
                  <a:moveTo>
                    <a:pt x="0" y="109426"/>
                  </a:moveTo>
                  <a:lnTo>
                    <a:pt x="57740" y="126394"/>
                  </a:lnTo>
                  <a:lnTo>
                    <a:pt x="119203" y="145936"/>
                  </a:lnTo>
                  <a:lnTo>
                    <a:pt x="179045" y="163589"/>
                  </a:lnTo>
                  <a:lnTo>
                    <a:pt x="198949" y="161868"/>
                  </a:lnTo>
                  <a:lnTo>
                    <a:pt x="204478" y="156546"/>
                  </a:lnTo>
                  <a:lnTo>
                    <a:pt x="207058" y="148576"/>
                  </a:lnTo>
                  <a:lnTo>
                    <a:pt x="207673" y="138842"/>
                  </a:lnTo>
                  <a:lnTo>
                    <a:pt x="197977" y="104019"/>
                  </a:lnTo>
                  <a:lnTo>
                    <a:pt x="168547" y="45411"/>
                  </a:lnTo>
                  <a:lnTo>
                    <a:pt x="139269"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967939" y="3710522"/>
              <a:ext cx="19486" cy="348174"/>
            </a:xfrm>
            <a:custGeom>
              <a:avLst/>
              <a:gdLst/>
              <a:ahLst/>
              <a:cxnLst/>
              <a:rect l="0" t="0" r="0" b="0"/>
              <a:pathLst>
                <a:path w="19486" h="348174">
                  <a:moveTo>
                    <a:pt x="9948" y="0"/>
                  </a:moveTo>
                  <a:lnTo>
                    <a:pt x="18513" y="60665"/>
                  </a:lnTo>
                  <a:lnTo>
                    <a:pt x="19485" y="112663"/>
                  </a:lnTo>
                  <a:lnTo>
                    <a:pt x="18709" y="175974"/>
                  </a:lnTo>
                  <a:lnTo>
                    <a:pt x="11930" y="230832"/>
                  </a:lnTo>
                  <a:lnTo>
                    <a:pt x="4026" y="286878"/>
                  </a:lnTo>
                  <a:lnTo>
                    <a:pt x="0" y="34817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186791" y="3750313"/>
              <a:ext cx="29662" cy="437704"/>
            </a:xfrm>
            <a:custGeom>
              <a:avLst/>
              <a:gdLst/>
              <a:ahLst/>
              <a:cxnLst/>
              <a:rect l="0" t="0" r="0" b="0"/>
              <a:pathLst>
                <a:path w="29662" h="437704">
                  <a:moveTo>
                    <a:pt x="19894" y="0"/>
                  </a:moveTo>
                  <a:lnTo>
                    <a:pt x="19894" y="49180"/>
                  </a:lnTo>
                  <a:lnTo>
                    <a:pt x="25176" y="110666"/>
                  </a:lnTo>
                  <a:lnTo>
                    <a:pt x="28921" y="166492"/>
                  </a:lnTo>
                  <a:lnTo>
                    <a:pt x="29661" y="226644"/>
                  </a:lnTo>
                  <a:lnTo>
                    <a:pt x="24526" y="276147"/>
                  </a:lnTo>
                  <a:lnTo>
                    <a:pt x="9684" y="335836"/>
                  </a:lnTo>
                  <a:lnTo>
                    <a:pt x="2869" y="373255"/>
                  </a:lnTo>
                  <a:lnTo>
                    <a:pt x="850" y="410502"/>
                  </a:lnTo>
                  <a:lnTo>
                    <a:pt x="0" y="43770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8743370" y="2964439"/>
            <a:ext cx="885353" cy="318330"/>
            <a:chOff x="8743370" y="2964439"/>
            <a:chExt cx="885353" cy="318330"/>
          </a:xfrm>
        </p:grpSpPr>
        <p:sp>
          <p:nvSpPr>
            <p:cNvPr id="29" name="Freeform 28"/>
            <p:cNvSpPr/>
            <p:nvPr/>
          </p:nvSpPr>
          <p:spPr>
            <a:xfrm>
              <a:off x="8743370" y="2984334"/>
              <a:ext cx="39792" cy="298435"/>
            </a:xfrm>
            <a:custGeom>
              <a:avLst/>
              <a:gdLst/>
              <a:ahLst/>
              <a:cxnLst/>
              <a:rect l="0" t="0" r="0" b="0"/>
              <a:pathLst>
                <a:path w="39792" h="298435">
                  <a:moveTo>
                    <a:pt x="0" y="0"/>
                  </a:moveTo>
                  <a:lnTo>
                    <a:pt x="10821" y="51158"/>
                  </a:lnTo>
                  <a:lnTo>
                    <a:pt x="26643" y="109408"/>
                  </a:lnTo>
                  <a:lnTo>
                    <a:pt x="36866" y="162764"/>
                  </a:lnTo>
                  <a:lnTo>
                    <a:pt x="39213" y="220913"/>
                  </a:lnTo>
                  <a:lnTo>
                    <a:pt x="39714" y="279478"/>
                  </a:lnTo>
                  <a:lnTo>
                    <a:pt x="39791" y="2984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9091542" y="2974386"/>
              <a:ext cx="29845" cy="298435"/>
            </a:xfrm>
            <a:custGeom>
              <a:avLst/>
              <a:gdLst/>
              <a:ahLst/>
              <a:cxnLst/>
              <a:rect l="0" t="0" r="0" b="0"/>
              <a:pathLst>
                <a:path w="29845" h="298435">
                  <a:moveTo>
                    <a:pt x="0" y="0"/>
                  </a:moveTo>
                  <a:lnTo>
                    <a:pt x="5281" y="60665"/>
                  </a:lnTo>
                  <a:lnTo>
                    <a:pt x="9027" y="117807"/>
                  </a:lnTo>
                  <a:lnTo>
                    <a:pt x="9675" y="171596"/>
                  </a:lnTo>
                  <a:lnTo>
                    <a:pt x="10973" y="226219"/>
                  </a:lnTo>
                  <a:lnTo>
                    <a:pt x="20753" y="273116"/>
                  </a:lnTo>
                  <a:lnTo>
                    <a:pt x="29844" y="2984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934580" y="3014178"/>
              <a:ext cx="216650" cy="133320"/>
            </a:xfrm>
            <a:custGeom>
              <a:avLst/>
              <a:gdLst/>
              <a:ahLst/>
              <a:cxnLst/>
              <a:rect l="0" t="0" r="0" b="0"/>
              <a:pathLst>
                <a:path w="216650" h="133320">
                  <a:moveTo>
                    <a:pt x="27641" y="0"/>
                  </a:moveTo>
                  <a:lnTo>
                    <a:pt x="17079" y="10562"/>
                  </a:lnTo>
                  <a:lnTo>
                    <a:pt x="5230" y="38253"/>
                  </a:lnTo>
                  <a:lnTo>
                    <a:pt x="0" y="79741"/>
                  </a:lnTo>
                  <a:lnTo>
                    <a:pt x="4672" y="105074"/>
                  </a:lnTo>
                  <a:lnTo>
                    <a:pt x="9012" y="116473"/>
                  </a:lnTo>
                  <a:lnTo>
                    <a:pt x="16327" y="124071"/>
                  </a:lnTo>
                  <a:lnTo>
                    <a:pt x="36245" y="132514"/>
                  </a:lnTo>
                  <a:lnTo>
                    <a:pt x="56887" y="133319"/>
                  </a:lnTo>
                  <a:lnTo>
                    <a:pt x="107719" y="124830"/>
                  </a:lnTo>
                  <a:lnTo>
                    <a:pt x="157306" y="113614"/>
                  </a:lnTo>
                  <a:lnTo>
                    <a:pt x="216649" y="10942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9519296" y="2964439"/>
              <a:ext cx="1" cy="268591"/>
            </a:xfrm>
            <a:custGeom>
              <a:avLst/>
              <a:gdLst/>
              <a:ahLst/>
              <a:cxnLst/>
              <a:rect l="0" t="0" r="0" b="0"/>
              <a:pathLst>
                <a:path w="1" h="268591">
                  <a:moveTo>
                    <a:pt x="0" y="0"/>
                  </a:moveTo>
                  <a:lnTo>
                    <a:pt x="0" y="60665"/>
                  </a:lnTo>
                  <a:lnTo>
                    <a:pt x="0" y="112663"/>
                  </a:lnTo>
                  <a:lnTo>
                    <a:pt x="0" y="164790"/>
                  </a:lnTo>
                  <a:lnTo>
                    <a:pt x="0" y="222869"/>
                  </a:lnTo>
                  <a:lnTo>
                    <a:pt x="0" y="26859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304594" y="2964439"/>
              <a:ext cx="324129" cy="171739"/>
            </a:xfrm>
            <a:custGeom>
              <a:avLst/>
              <a:gdLst/>
              <a:ahLst/>
              <a:cxnLst/>
              <a:rect l="0" t="0" r="0" b="0"/>
              <a:pathLst>
                <a:path w="324129" h="171739">
                  <a:moveTo>
                    <a:pt x="15747" y="0"/>
                  </a:moveTo>
                  <a:lnTo>
                    <a:pt x="5185" y="10561"/>
                  </a:lnTo>
                  <a:lnTo>
                    <a:pt x="0" y="27537"/>
                  </a:lnTo>
                  <a:lnTo>
                    <a:pt x="28" y="64898"/>
                  </a:lnTo>
                  <a:lnTo>
                    <a:pt x="9941" y="121754"/>
                  </a:lnTo>
                  <a:lnTo>
                    <a:pt x="24588" y="151641"/>
                  </a:lnTo>
                  <a:lnTo>
                    <a:pt x="39572" y="164295"/>
                  </a:lnTo>
                  <a:lnTo>
                    <a:pt x="48210" y="169216"/>
                  </a:lnTo>
                  <a:lnTo>
                    <a:pt x="72545" y="171738"/>
                  </a:lnTo>
                  <a:lnTo>
                    <a:pt x="134536" y="162621"/>
                  </a:lnTo>
                  <a:lnTo>
                    <a:pt x="193201" y="154339"/>
                  </a:lnTo>
                  <a:lnTo>
                    <a:pt x="255896" y="158170"/>
                  </a:lnTo>
                  <a:lnTo>
                    <a:pt x="304305" y="166623"/>
                  </a:lnTo>
                  <a:lnTo>
                    <a:pt x="324128" y="16911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8470682" y="3671402"/>
            <a:ext cx="710391" cy="427085"/>
            <a:chOff x="8470682" y="3671402"/>
            <a:chExt cx="710391" cy="427085"/>
          </a:xfrm>
        </p:grpSpPr>
        <p:sp>
          <p:nvSpPr>
            <p:cNvPr id="35" name="Freeform 34"/>
            <p:cNvSpPr/>
            <p:nvPr/>
          </p:nvSpPr>
          <p:spPr>
            <a:xfrm>
              <a:off x="8470682" y="3790105"/>
              <a:ext cx="28530" cy="308382"/>
            </a:xfrm>
            <a:custGeom>
              <a:avLst/>
              <a:gdLst/>
              <a:ahLst/>
              <a:cxnLst/>
              <a:rect l="0" t="0" r="0" b="0"/>
              <a:pathLst>
                <a:path w="28530" h="308382">
                  <a:moveTo>
                    <a:pt x="4098" y="0"/>
                  </a:moveTo>
                  <a:lnTo>
                    <a:pt x="17944" y="58667"/>
                  </a:lnTo>
                  <a:lnTo>
                    <a:pt x="28529" y="112949"/>
                  </a:lnTo>
                  <a:lnTo>
                    <a:pt x="22269" y="166737"/>
                  </a:lnTo>
                  <a:lnTo>
                    <a:pt x="13535" y="218147"/>
                  </a:lnTo>
                  <a:lnTo>
                    <a:pt x="681" y="274469"/>
                  </a:lnTo>
                  <a:lnTo>
                    <a:pt x="0" y="290730"/>
                  </a:lnTo>
                  <a:lnTo>
                    <a:pt x="4098" y="30838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663787" y="3671402"/>
              <a:ext cx="517286" cy="427085"/>
            </a:xfrm>
            <a:custGeom>
              <a:avLst/>
              <a:gdLst/>
              <a:ahLst/>
              <a:cxnLst/>
              <a:rect l="0" t="0" r="0" b="0"/>
              <a:pathLst>
                <a:path w="517286" h="427085">
                  <a:moveTo>
                    <a:pt x="0" y="78911"/>
                  </a:moveTo>
                  <a:lnTo>
                    <a:pt x="5282" y="63069"/>
                  </a:lnTo>
                  <a:lnTo>
                    <a:pt x="24408" y="37374"/>
                  </a:lnTo>
                  <a:lnTo>
                    <a:pt x="51076" y="19321"/>
                  </a:lnTo>
                  <a:lnTo>
                    <a:pt x="90900" y="4424"/>
                  </a:lnTo>
                  <a:lnTo>
                    <a:pt x="153150" y="0"/>
                  </a:lnTo>
                  <a:lnTo>
                    <a:pt x="205710" y="567"/>
                  </a:lnTo>
                  <a:lnTo>
                    <a:pt x="244310" y="8415"/>
                  </a:lnTo>
                  <a:lnTo>
                    <a:pt x="297857" y="36564"/>
                  </a:lnTo>
                  <a:lnTo>
                    <a:pt x="312178" y="52354"/>
                  </a:lnTo>
                  <a:lnTo>
                    <a:pt x="335659" y="84227"/>
                  </a:lnTo>
                  <a:lnTo>
                    <a:pt x="339663" y="112960"/>
                  </a:lnTo>
                  <a:lnTo>
                    <a:pt x="333228" y="173325"/>
                  </a:lnTo>
                  <a:lnTo>
                    <a:pt x="313371" y="225122"/>
                  </a:lnTo>
                  <a:lnTo>
                    <a:pt x="285214" y="274981"/>
                  </a:lnTo>
                  <a:lnTo>
                    <a:pt x="237212" y="332957"/>
                  </a:lnTo>
                  <a:lnTo>
                    <a:pt x="180386" y="372987"/>
                  </a:lnTo>
                  <a:lnTo>
                    <a:pt x="131589" y="398140"/>
                  </a:lnTo>
                  <a:lnTo>
                    <a:pt x="105644" y="403167"/>
                  </a:lnTo>
                  <a:lnTo>
                    <a:pt x="94747" y="401191"/>
                  </a:lnTo>
                  <a:lnTo>
                    <a:pt x="76743" y="390154"/>
                  </a:lnTo>
                  <a:lnTo>
                    <a:pt x="73268" y="382568"/>
                  </a:lnTo>
                  <a:lnTo>
                    <a:pt x="73163" y="374195"/>
                  </a:lnTo>
                  <a:lnTo>
                    <a:pt x="75303" y="365297"/>
                  </a:lnTo>
                  <a:lnTo>
                    <a:pt x="86523" y="349516"/>
                  </a:lnTo>
                  <a:lnTo>
                    <a:pt x="120745" y="321372"/>
                  </a:lnTo>
                  <a:lnTo>
                    <a:pt x="149623" y="306477"/>
                  </a:lnTo>
                  <a:lnTo>
                    <a:pt x="184462" y="300345"/>
                  </a:lnTo>
                  <a:lnTo>
                    <a:pt x="238629" y="303808"/>
                  </a:lnTo>
                  <a:lnTo>
                    <a:pt x="298399" y="311835"/>
                  </a:lnTo>
                  <a:lnTo>
                    <a:pt x="354184" y="331286"/>
                  </a:lnTo>
                  <a:lnTo>
                    <a:pt x="416356" y="354980"/>
                  </a:lnTo>
                  <a:lnTo>
                    <a:pt x="475275" y="390974"/>
                  </a:lnTo>
                  <a:lnTo>
                    <a:pt x="503364" y="409507"/>
                  </a:lnTo>
                  <a:lnTo>
                    <a:pt x="517285" y="42708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Freeform 37"/>
          <p:cNvSpPr/>
          <p:nvPr/>
        </p:nvSpPr>
        <p:spPr>
          <a:xfrm>
            <a:off x="5949426" y="4403712"/>
            <a:ext cx="384305" cy="582446"/>
          </a:xfrm>
          <a:custGeom>
            <a:avLst/>
            <a:gdLst/>
            <a:ahLst/>
            <a:cxnLst/>
            <a:rect l="0" t="0" r="0" b="0"/>
            <a:pathLst>
              <a:path w="384305" h="582446">
                <a:moveTo>
                  <a:pt x="58304" y="42946"/>
                </a:moveTo>
                <a:lnTo>
                  <a:pt x="42462" y="37665"/>
                </a:lnTo>
                <a:lnTo>
                  <a:pt x="36690" y="41636"/>
                </a:lnTo>
                <a:lnTo>
                  <a:pt x="27328" y="60786"/>
                </a:lnTo>
                <a:lnTo>
                  <a:pt x="21125" y="107918"/>
                </a:lnTo>
                <a:lnTo>
                  <a:pt x="14006" y="158604"/>
                </a:lnTo>
                <a:lnTo>
                  <a:pt x="10177" y="208624"/>
                </a:lnTo>
                <a:lnTo>
                  <a:pt x="9043" y="258446"/>
                </a:lnTo>
                <a:lnTo>
                  <a:pt x="8660" y="319062"/>
                </a:lnTo>
                <a:lnTo>
                  <a:pt x="8593" y="371242"/>
                </a:lnTo>
                <a:lnTo>
                  <a:pt x="8571" y="432551"/>
                </a:lnTo>
                <a:lnTo>
                  <a:pt x="8567" y="492271"/>
                </a:lnTo>
                <a:lnTo>
                  <a:pt x="7460" y="547748"/>
                </a:lnTo>
                <a:lnTo>
                  <a:pt x="3284" y="578631"/>
                </a:lnTo>
                <a:lnTo>
                  <a:pt x="1729" y="582445"/>
                </a:lnTo>
                <a:lnTo>
                  <a:pt x="0" y="568998"/>
                </a:lnTo>
                <a:lnTo>
                  <a:pt x="9620" y="509463"/>
                </a:lnTo>
                <a:lnTo>
                  <a:pt x="16756" y="451953"/>
                </a:lnTo>
                <a:lnTo>
                  <a:pt x="25003" y="394211"/>
                </a:lnTo>
                <a:lnTo>
                  <a:pt x="27778" y="330732"/>
                </a:lnTo>
                <a:lnTo>
                  <a:pt x="28326" y="270256"/>
                </a:lnTo>
                <a:lnTo>
                  <a:pt x="36376" y="210004"/>
                </a:lnTo>
                <a:lnTo>
                  <a:pt x="46561" y="148130"/>
                </a:lnTo>
                <a:lnTo>
                  <a:pt x="57049" y="103760"/>
                </a:lnTo>
                <a:lnTo>
                  <a:pt x="79262" y="66012"/>
                </a:lnTo>
                <a:lnTo>
                  <a:pt x="124685" y="16604"/>
                </a:lnTo>
                <a:lnTo>
                  <a:pt x="160379" y="1859"/>
                </a:lnTo>
                <a:lnTo>
                  <a:pt x="184359" y="0"/>
                </a:lnTo>
                <a:lnTo>
                  <a:pt x="226771" y="7813"/>
                </a:lnTo>
                <a:lnTo>
                  <a:pt x="262350" y="22097"/>
                </a:lnTo>
                <a:lnTo>
                  <a:pt x="295611" y="50892"/>
                </a:lnTo>
                <a:lnTo>
                  <a:pt x="338727" y="108264"/>
                </a:lnTo>
                <a:lnTo>
                  <a:pt x="366444" y="164783"/>
                </a:lnTo>
                <a:lnTo>
                  <a:pt x="381457" y="218522"/>
                </a:lnTo>
                <a:lnTo>
                  <a:pt x="384304" y="245143"/>
                </a:lnTo>
                <a:lnTo>
                  <a:pt x="376726" y="271712"/>
                </a:lnTo>
                <a:lnTo>
                  <a:pt x="362306" y="294942"/>
                </a:lnTo>
                <a:lnTo>
                  <a:pt x="344843" y="308951"/>
                </a:lnTo>
                <a:lnTo>
                  <a:pt x="323081" y="315914"/>
                </a:lnTo>
                <a:lnTo>
                  <a:pt x="273086" y="320384"/>
                </a:lnTo>
                <a:lnTo>
                  <a:pt x="213799" y="313325"/>
                </a:lnTo>
                <a:lnTo>
                  <a:pt x="155420" y="304234"/>
                </a:lnTo>
                <a:lnTo>
                  <a:pt x="96277" y="296830"/>
                </a:lnTo>
                <a:lnTo>
                  <a:pt x="48357" y="29164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839610" y="3252924"/>
            <a:ext cx="159166" cy="706294"/>
          </a:xfrm>
          <a:custGeom>
            <a:avLst/>
            <a:gdLst/>
            <a:ahLst/>
            <a:cxnLst/>
            <a:rect l="0" t="0" r="0" b="0"/>
            <a:pathLst>
              <a:path w="159166" h="706294">
                <a:moveTo>
                  <a:pt x="0" y="0"/>
                </a:moveTo>
                <a:lnTo>
                  <a:pt x="17207" y="63411"/>
                </a:lnTo>
                <a:lnTo>
                  <a:pt x="24645" y="118759"/>
                </a:lnTo>
                <a:lnTo>
                  <a:pt x="33584" y="166597"/>
                </a:lnTo>
                <a:lnTo>
                  <a:pt x="48514" y="221053"/>
                </a:lnTo>
                <a:lnTo>
                  <a:pt x="61657" y="284472"/>
                </a:lnTo>
                <a:lnTo>
                  <a:pt x="69036" y="329441"/>
                </a:lnTo>
                <a:lnTo>
                  <a:pt x="77106" y="375217"/>
                </a:lnTo>
                <a:lnTo>
                  <a:pt x="88061" y="421353"/>
                </a:lnTo>
                <a:lnTo>
                  <a:pt x="100299" y="470596"/>
                </a:lnTo>
                <a:lnTo>
                  <a:pt x="112001" y="520851"/>
                </a:lnTo>
                <a:lnTo>
                  <a:pt x="120886" y="568977"/>
                </a:lnTo>
                <a:lnTo>
                  <a:pt x="137384" y="629008"/>
                </a:lnTo>
                <a:lnTo>
                  <a:pt x="153716" y="686442"/>
                </a:lnTo>
                <a:lnTo>
                  <a:pt x="159165" y="70629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1681208" y="4270415"/>
            <a:ext cx="486680" cy="793006"/>
            <a:chOff x="1681208" y="4270415"/>
            <a:chExt cx="486680" cy="793006"/>
          </a:xfrm>
        </p:grpSpPr>
        <p:sp>
          <p:nvSpPr>
            <p:cNvPr id="40" name="Freeform 39"/>
            <p:cNvSpPr/>
            <p:nvPr/>
          </p:nvSpPr>
          <p:spPr>
            <a:xfrm>
              <a:off x="1681208" y="4270415"/>
              <a:ext cx="403174" cy="569198"/>
            </a:xfrm>
            <a:custGeom>
              <a:avLst/>
              <a:gdLst/>
              <a:ahLst/>
              <a:cxnLst/>
              <a:rect l="0" t="0" r="0" b="0"/>
              <a:pathLst>
                <a:path w="403174" h="569198">
                  <a:moveTo>
                    <a:pt x="148454" y="46922"/>
                  </a:moveTo>
                  <a:lnTo>
                    <a:pt x="93071" y="93741"/>
                  </a:lnTo>
                  <a:lnTo>
                    <a:pt x="50416" y="141089"/>
                  </a:lnTo>
                  <a:lnTo>
                    <a:pt x="17112" y="203381"/>
                  </a:lnTo>
                  <a:lnTo>
                    <a:pt x="3096" y="255946"/>
                  </a:lnTo>
                  <a:lnTo>
                    <a:pt x="0" y="314185"/>
                  </a:lnTo>
                  <a:lnTo>
                    <a:pt x="493" y="372071"/>
                  </a:lnTo>
                  <a:lnTo>
                    <a:pt x="13036" y="432630"/>
                  </a:lnTo>
                  <a:lnTo>
                    <a:pt x="36473" y="482214"/>
                  </a:lnTo>
                  <a:lnTo>
                    <a:pt x="70332" y="522834"/>
                  </a:lnTo>
                  <a:lnTo>
                    <a:pt x="118803" y="560246"/>
                  </a:lnTo>
                  <a:lnTo>
                    <a:pt x="141539" y="567973"/>
                  </a:lnTo>
                  <a:lnTo>
                    <a:pt x="169698" y="569197"/>
                  </a:lnTo>
                  <a:lnTo>
                    <a:pt x="208003" y="562371"/>
                  </a:lnTo>
                  <a:lnTo>
                    <a:pt x="257225" y="535539"/>
                  </a:lnTo>
                  <a:lnTo>
                    <a:pt x="312361" y="485757"/>
                  </a:lnTo>
                  <a:lnTo>
                    <a:pt x="353382" y="423852"/>
                  </a:lnTo>
                  <a:lnTo>
                    <a:pt x="376075" y="371930"/>
                  </a:lnTo>
                  <a:lnTo>
                    <a:pt x="393852" y="317491"/>
                  </a:lnTo>
                  <a:lnTo>
                    <a:pt x="403173" y="266360"/>
                  </a:lnTo>
                  <a:lnTo>
                    <a:pt x="401040" y="204851"/>
                  </a:lnTo>
                  <a:lnTo>
                    <a:pt x="387765" y="150127"/>
                  </a:lnTo>
                  <a:lnTo>
                    <a:pt x="351455" y="88732"/>
                  </a:lnTo>
                  <a:lnTo>
                    <a:pt x="316401" y="55262"/>
                  </a:lnTo>
                  <a:lnTo>
                    <a:pt x="262393" y="20620"/>
                  </a:lnTo>
                  <a:lnTo>
                    <a:pt x="211038" y="2959"/>
                  </a:lnTo>
                  <a:lnTo>
                    <a:pt x="171542" y="0"/>
                  </a:lnTo>
                  <a:lnTo>
                    <a:pt x="118586" y="8342"/>
                  </a:lnTo>
                  <a:lnTo>
                    <a:pt x="105331" y="11254"/>
                  </a:lnTo>
                  <a:lnTo>
                    <a:pt x="84707" y="23333"/>
                  </a:lnTo>
                  <a:lnTo>
                    <a:pt x="46436" y="61910"/>
                  </a:lnTo>
                  <a:lnTo>
                    <a:pt x="22234" y="108259"/>
                  </a:lnTo>
                  <a:lnTo>
                    <a:pt x="13052" y="149837"/>
                  </a:lnTo>
                  <a:lnTo>
                    <a:pt x="9185" y="19613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740132" y="4605822"/>
              <a:ext cx="427756" cy="457599"/>
            </a:xfrm>
            <a:custGeom>
              <a:avLst/>
              <a:gdLst/>
              <a:ahLst/>
              <a:cxnLst/>
              <a:rect l="0" t="0" r="0" b="0"/>
              <a:pathLst>
                <a:path w="427756" h="457599">
                  <a:moveTo>
                    <a:pt x="0" y="0"/>
                  </a:moveTo>
                  <a:lnTo>
                    <a:pt x="61035" y="58846"/>
                  </a:lnTo>
                  <a:lnTo>
                    <a:pt x="113295" y="112862"/>
                  </a:lnTo>
                  <a:lnTo>
                    <a:pt x="160311" y="163131"/>
                  </a:lnTo>
                  <a:lnTo>
                    <a:pt x="209243" y="217079"/>
                  </a:lnTo>
                  <a:lnTo>
                    <a:pt x="258743" y="268065"/>
                  </a:lnTo>
                  <a:lnTo>
                    <a:pt x="308411" y="318174"/>
                  </a:lnTo>
                  <a:lnTo>
                    <a:pt x="364144" y="379337"/>
                  </a:lnTo>
                  <a:lnTo>
                    <a:pt x="411395" y="433619"/>
                  </a:lnTo>
                  <a:lnTo>
                    <a:pt x="427755" y="45759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1600863" y="2586423"/>
            <a:ext cx="1054466" cy="1094257"/>
            <a:chOff x="1600863" y="2586423"/>
            <a:chExt cx="1054466" cy="1094257"/>
          </a:xfrm>
        </p:grpSpPr>
        <p:sp>
          <p:nvSpPr>
            <p:cNvPr id="43" name="Freeform 42"/>
            <p:cNvSpPr/>
            <p:nvPr/>
          </p:nvSpPr>
          <p:spPr>
            <a:xfrm>
              <a:off x="2277312" y="3282768"/>
              <a:ext cx="79584" cy="397912"/>
            </a:xfrm>
            <a:custGeom>
              <a:avLst/>
              <a:gdLst/>
              <a:ahLst/>
              <a:cxnLst/>
              <a:rect l="0" t="0" r="0" b="0"/>
              <a:pathLst>
                <a:path w="79584" h="397912">
                  <a:moveTo>
                    <a:pt x="0" y="0"/>
                  </a:moveTo>
                  <a:lnTo>
                    <a:pt x="13846" y="62661"/>
                  </a:lnTo>
                  <a:lnTo>
                    <a:pt x="23384" y="125535"/>
                  </a:lnTo>
                  <a:lnTo>
                    <a:pt x="27930" y="177324"/>
                  </a:lnTo>
                  <a:lnTo>
                    <a:pt x="37408" y="233327"/>
                  </a:lnTo>
                  <a:lnTo>
                    <a:pt x="47897" y="293053"/>
                  </a:lnTo>
                  <a:lnTo>
                    <a:pt x="64154" y="345103"/>
                  </a:lnTo>
                  <a:lnTo>
                    <a:pt x="79583" y="39791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968931" y="2586423"/>
              <a:ext cx="686398" cy="602835"/>
            </a:xfrm>
            <a:custGeom>
              <a:avLst/>
              <a:gdLst/>
              <a:ahLst/>
              <a:cxnLst/>
              <a:rect l="0" t="0" r="0" b="0"/>
              <a:pathLst>
                <a:path w="686398" h="602835">
                  <a:moveTo>
                    <a:pt x="0" y="298433"/>
                  </a:moveTo>
                  <a:lnTo>
                    <a:pt x="13769" y="360413"/>
                  </a:lnTo>
                  <a:lnTo>
                    <a:pt x="31949" y="414329"/>
                  </a:lnTo>
                  <a:lnTo>
                    <a:pt x="59857" y="470584"/>
                  </a:lnTo>
                  <a:lnTo>
                    <a:pt x="87328" y="526323"/>
                  </a:lnTo>
                  <a:lnTo>
                    <a:pt x="119520" y="589651"/>
                  </a:lnTo>
                  <a:lnTo>
                    <a:pt x="126103" y="598688"/>
                  </a:lnTo>
                  <a:lnTo>
                    <a:pt x="132703" y="602502"/>
                  </a:lnTo>
                  <a:lnTo>
                    <a:pt x="139313" y="602834"/>
                  </a:lnTo>
                  <a:lnTo>
                    <a:pt x="145930" y="600845"/>
                  </a:lnTo>
                  <a:lnTo>
                    <a:pt x="151447" y="595098"/>
                  </a:lnTo>
                  <a:lnTo>
                    <a:pt x="171849" y="547114"/>
                  </a:lnTo>
                  <a:lnTo>
                    <a:pt x="181058" y="486566"/>
                  </a:lnTo>
                  <a:lnTo>
                    <a:pt x="192718" y="434214"/>
                  </a:lnTo>
                  <a:lnTo>
                    <a:pt x="205666" y="381298"/>
                  </a:lnTo>
                  <a:lnTo>
                    <a:pt x="218867" y="328270"/>
                  </a:lnTo>
                  <a:lnTo>
                    <a:pt x="232118" y="275221"/>
                  </a:lnTo>
                  <a:lnTo>
                    <a:pt x="251643" y="219724"/>
                  </a:lnTo>
                  <a:lnTo>
                    <a:pt x="288745" y="162188"/>
                  </a:lnTo>
                  <a:lnTo>
                    <a:pt x="320345" y="133234"/>
                  </a:lnTo>
                  <a:lnTo>
                    <a:pt x="378193" y="92899"/>
                  </a:lnTo>
                  <a:lnTo>
                    <a:pt x="435652" y="67567"/>
                  </a:lnTo>
                  <a:lnTo>
                    <a:pt x="495113" y="44145"/>
                  </a:lnTo>
                  <a:lnTo>
                    <a:pt x="547333" y="30048"/>
                  </a:lnTo>
                  <a:lnTo>
                    <a:pt x="605532" y="13291"/>
                  </a:lnTo>
                  <a:lnTo>
                    <a:pt x="649300" y="2953"/>
                  </a:lnTo>
                  <a:lnTo>
                    <a:pt x="68639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600863" y="2845065"/>
              <a:ext cx="248696" cy="9949"/>
            </a:xfrm>
            <a:custGeom>
              <a:avLst/>
              <a:gdLst/>
              <a:ahLst/>
              <a:cxnLst/>
              <a:rect l="0" t="0" r="0" b="0"/>
              <a:pathLst>
                <a:path w="248696" h="9949">
                  <a:moveTo>
                    <a:pt x="248695" y="0"/>
                  </a:moveTo>
                  <a:lnTo>
                    <a:pt x="191642" y="0"/>
                  </a:lnTo>
                  <a:lnTo>
                    <a:pt x="133772" y="5281"/>
                  </a:lnTo>
                  <a:lnTo>
                    <a:pt x="84954" y="8565"/>
                  </a:lnTo>
                  <a:lnTo>
                    <a:pt x="28244" y="9675"/>
                  </a:lnTo>
                  <a:lnTo>
                    <a:pt x="0" y="994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271383" y="2865883"/>
              <a:ext cx="194938" cy="280987"/>
            </a:xfrm>
            <a:custGeom>
              <a:avLst/>
              <a:gdLst/>
              <a:ahLst/>
              <a:cxnLst/>
              <a:rect l="0" t="0" r="0" b="0"/>
              <a:pathLst>
                <a:path w="194938" h="280987">
                  <a:moveTo>
                    <a:pt x="194937" y="9026"/>
                  </a:moveTo>
                  <a:lnTo>
                    <a:pt x="167796" y="2189"/>
                  </a:lnTo>
                  <a:lnTo>
                    <a:pt x="120208" y="0"/>
                  </a:lnTo>
                  <a:lnTo>
                    <a:pt x="66317" y="457"/>
                  </a:lnTo>
                  <a:lnTo>
                    <a:pt x="23576" y="8206"/>
                  </a:lnTo>
                  <a:lnTo>
                    <a:pt x="4193" y="18241"/>
                  </a:lnTo>
                  <a:lnTo>
                    <a:pt x="351" y="25117"/>
                  </a:lnTo>
                  <a:lnTo>
                    <a:pt x="0" y="33017"/>
                  </a:lnTo>
                  <a:lnTo>
                    <a:pt x="5504" y="49532"/>
                  </a:lnTo>
                  <a:lnTo>
                    <a:pt x="33274" y="84949"/>
                  </a:lnTo>
                  <a:lnTo>
                    <a:pt x="94877" y="138333"/>
                  </a:lnTo>
                  <a:lnTo>
                    <a:pt x="141848" y="193334"/>
                  </a:lnTo>
                  <a:lnTo>
                    <a:pt x="149236" y="216209"/>
                  </a:lnTo>
                  <a:lnTo>
                    <a:pt x="151206" y="230046"/>
                  </a:lnTo>
                  <a:lnTo>
                    <a:pt x="144552" y="254263"/>
                  </a:lnTo>
                  <a:lnTo>
                    <a:pt x="138136" y="265363"/>
                  </a:lnTo>
                  <a:lnTo>
                    <a:pt x="128332" y="272763"/>
                  </a:lnTo>
                  <a:lnTo>
                    <a:pt x="102700" y="280986"/>
                  </a:lnTo>
                  <a:lnTo>
                    <a:pt x="67762" y="280334"/>
                  </a:lnTo>
                  <a:lnTo>
                    <a:pt x="59309" y="276112"/>
                  </a:lnTo>
                  <a:lnTo>
                    <a:pt x="46970" y="262579"/>
                  </a:lnTo>
                  <a:lnTo>
                    <a:pt x="45448" y="252117"/>
                  </a:lnTo>
                  <a:lnTo>
                    <a:pt x="49652" y="225755"/>
                  </a:lnTo>
                  <a:lnTo>
                    <a:pt x="81444" y="169221"/>
                  </a:lnTo>
                  <a:lnTo>
                    <a:pt x="97202" y="141600"/>
                  </a:lnTo>
                  <a:lnTo>
                    <a:pt x="145268" y="78268"/>
                  </a:lnTo>
                  <a:lnTo>
                    <a:pt x="175042" y="2892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47443" y="2646110"/>
            <a:ext cx="1004727" cy="557076"/>
            <a:chOff x="347443" y="2646110"/>
            <a:chExt cx="1004727" cy="557076"/>
          </a:xfrm>
        </p:grpSpPr>
        <p:sp>
          <p:nvSpPr>
            <p:cNvPr id="48" name="Freeform 47"/>
            <p:cNvSpPr/>
            <p:nvPr/>
          </p:nvSpPr>
          <p:spPr>
            <a:xfrm>
              <a:off x="347443" y="2855013"/>
              <a:ext cx="258643" cy="89531"/>
            </a:xfrm>
            <a:custGeom>
              <a:avLst/>
              <a:gdLst/>
              <a:ahLst/>
              <a:cxnLst/>
              <a:rect l="0" t="0" r="0" b="0"/>
              <a:pathLst>
                <a:path w="258643" h="89531">
                  <a:moveTo>
                    <a:pt x="0" y="89530"/>
                  </a:moveTo>
                  <a:lnTo>
                    <a:pt x="10562" y="78968"/>
                  </a:lnTo>
                  <a:lnTo>
                    <a:pt x="64898" y="57095"/>
                  </a:lnTo>
                  <a:lnTo>
                    <a:pt x="127035" y="37928"/>
                  </a:lnTo>
                  <a:lnTo>
                    <a:pt x="183480" y="30335"/>
                  </a:lnTo>
                  <a:lnTo>
                    <a:pt x="238019" y="16208"/>
                  </a:lnTo>
                  <a:lnTo>
                    <a:pt x="249476" y="9783"/>
                  </a:lnTo>
                  <a:lnTo>
                    <a:pt x="258642"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46398" y="2646110"/>
              <a:ext cx="805772" cy="515314"/>
            </a:xfrm>
            <a:custGeom>
              <a:avLst/>
              <a:gdLst/>
              <a:ahLst/>
              <a:cxnLst/>
              <a:rect l="0" t="0" r="0" b="0"/>
              <a:pathLst>
                <a:path w="805772" h="515314">
                  <a:moveTo>
                    <a:pt x="0" y="457598"/>
                  </a:moveTo>
                  <a:lnTo>
                    <a:pt x="55384" y="480008"/>
                  </a:lnTo>
                  <a:lnTo>
                    <a:pt x="106570" y="493915"/>
                  </a:lnTo>
                  <a:lnTo>
                    <a:pt x="167208" y="510631"/>
                  </a:lnTo>
                  <a:lnTo>
                    <a:pt x="203673" y="515313"/>
                  </a:lnTo>
                  <a:lnTo>
                    <a:pt x="213154" y="512654"/>
                  </a:lnTo>
                  <a:lnTo>
                    <a:pt x="220580" y="507566"/>
                  </a:lnTo>
                  <a:lnTo>
                    <a:pt x="226635" y="500857"/>
                  </a:lnTo>
                  <a:lnTo>
                    <a:pt x="228462" y="491964"/>
                  </a:lnTo>
                  <a:lnTo>
                    <a:pt x="224597" y="470293"/>
                  </a:lnTo>
                  <a:lnTo>
                    <a:pt x="197966" y="415221"/>
                  </a:lnTo>
                  <a:lnTo>
                    <a:pt x="164561" y="352253"/>
                  </a:lnTo>
                  <a:lnTo>
                    <a:pt x="115863" y="295680"/>
                  </a:lnTo>
                  <a:lnTo>
                    <a:pt x="68426" y="245341"/>
                  </a:lnTo>
                  <a:lnTo>
                    <a:pt x="47138" y="198514"/>
                  </a:lnTo>
                  <a:lnTo>
                    <a:pt x="46900" y="189818"/>
                  </a:lnTo>
                  <a:lnTo>
                    <a:pt x="52530" y="174262"/>
                  </a:lnTo>
                  <a:lnTo>
                    <a:pt x="65349" y="162927"/>
                  </a:lnTo>
                  <a:lnTo>
                    <a:pt x="123845" y="136243"/>
                  </a:lnTo>
                  <a:lnTo>
                    <a:pt x="179821" y="120085"/>
                  </a:lnTo>
                  <a:lnTo>
                    <a:pt x="242950" y="106250"/>
                  </a:lnTo>
                  <a:lnTo>
                    <a:pt x="302130" y="92873"/>
                  </a:lnTo>
                  <a:lnTo>
                    <a:pt x="360488" y="79588"/>
                  </a:lnTo>
                  <a:lnTo>
                    <a:pt x="419626" y="66319"/>
                  </a:lnTo>
                  <a:lnTo>
                    <a:pt x="482929" y="53055"/>
                  </a:lnTo>
                  <a:lnTo>
                    <a:pt x="537686" y="43107"/>
                  </a:lnTo>
                  <a:lnTo>
                    <a:pt x="589403" y="33159"/>
                  </a:lnTo>
                  <a:lnTo>
                    <a:pt x="638622" y="23211"/>
                  </a:lnTo>
                  <a:lnTo>
                    <a:pt x="695423" y="12895"/>
                  </a:lnTo>
                  <a:lnTo>
                    <a:pt x="755706" y="3499"/>
                  </a:lnTo>
                  <a:lnTo>
                    <a:pt x="805771"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07547" y="2856857"/>
              <a:ext cx="246189" cy="346329"/>
            </a:xfrm>
            <a:custGeom>
              <a:avLst/>
              <a:gdLst/>
              <a:ahLst/>
              <a:cxnLst/>
              <a:rect l="0" t="0" r="0" b="0"/>
              <a:pathLst>
                <a:path w="246189" h="346329">
                  <a:moveTo>
                    <a:pt x="246188" y="27999"/>
                  </a:moveTo>
                  <a:lnTo>
                    <a:pt x="235627" y="12157"/>
                  </a:lnTo>
                  <a:lnTo>
                    <a:pt x="226989" y="7490"/>
                  </a:lnTo>
                  <a:lnTo>
                    <a:pt x="176364" y="0"/>
                  </a:lnTo>
                  <a:lnTo>
                    <a:pt x="139654" y="1650"/>
                  </a:lnTo>
                  <a:lnTo>
                    <a:pt x="80568" y="22032"/>
                  </a:lnTo>
                  <a:lnTo>
                    <a:pt x="27797" y="46195"/>
                  </a:lnTo>
                  <a:lnTo>
                    <a:pt x="2911" y="64953"/>
                  </a:lnTo>
                  <a:lnTo>
                    <a:pt x="0" y="72531"/>
                  </a:lnTo>
                  <a:lnTo>
                    <a:pt x="270" y="80899"/>
                  </a:lnTo>
                  <a:lnTo>
                    <a:pt x="2660" y="89793"/>
                  </a:lnTo>
                  <a:lnTo>
                    <a:pt x="8675" y="96828"/>
                  </a:lnTo>
                  <a:lnTo>
                    <a:pt x="27149" y="107592"/>
                  </a:lnTo>
                  <a:lnTo>
                    <a:pt x="62406" y="114585"/>
                  </a:lnTo>
                  <a:lnTo>
                    <a:pt x="95572" y="111376"/>
                  </a:lnTo>
                  <a:lnTo>
                    <a:pt x="150159" y="93553"/>
                  </a:lnTo>
                  <a:lnTo>
                    <a:pt x="192218" y="75295"/>
                  </a:lnTo>
                  <a:lnTo>
                    <a:pt x="200260" y="69478"/>
                  </a:lnTo>
                  <a:lnTo>
                    <a:pt x="206727" y="68915"/>
                  </a:lnTo>
                  <a:lnTo>
                    <a:pt x="212144" y="71856"/>
                  </a:lnTo>
                  <a:lnTo>
                    <a:pt x="216860" y="77133"/>
                  </a:lnTo>
                  <a:lnTo>
                    <a:pt x="222101" y="97733"/>
                  </a:lnTo>
                  <a:lnTo>
                    <a:pt x="225465" y="150708"/>
                  </a:lnTo>
                  <a:lnTo>
                    <a:pt x="226129" y="210584"/>
                  </a:lnTo>
                  <a:lnTo>
                    <a:pt x="226261" y="266132"/>
                  </a:lnTo>
                  <a:lnTo>
                    <a:pt x="226289" y="328563"/>
                  </a:lnTo>
                  <a:lnTo>
                    <a:pt x="226293" y="34632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446921" y="3796154"/>
            <a:ext cx="429832" cy="252594"/>
            <a:chOff x="446921" y="3796154"/>
            <a:chExt cx="429832" cy="252594"/>
          </a:xfrm>
        </p:grpSpPr>
        <p:sp>
          <p:nvSpPr>
            <p:cNvPr id="52" name="Freeform 51"/>
            <p:cNvSpPr/>
            <p:nvPr/>
          </p:nvSpPr>
          <p:spPr>
            <a:xfrm>
              <a:off x="446921" y="3869687"/>
              <a:ext cx="189008" cy="29844"/>
            </a:xfrm>
            <a:custGeom>
              <a:avLst/>
              <a:gdLst/>
              <a:ahLst/>
              <a:cxnLst/>
              <a:rect l="0" t="0" r="0" b="0"/>
              <a:pathLst>
                <a:path w="189008" h="29844">
                  <a:moveTo>
                    <a:pt x="0" y="29843"/>
                  </a:moveTo>
                  <a:lnTo>
                    <a:pt x="15842" y="19281"/>
                  </a:lnTo>
                  <a:lnTo>
                    <a:pt x="66787" y="10686"/>
                  </a:lnTo>
                  <a:lnTo>
                    <a:pt x="130068" y="2438"/>
                  </a:lnTo>
                  <a:lnTo>
                    <a:pt x="18900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75720" y="3796154"/>
              <a:ext cx="201033" cy="252594"/>
            </a:xfrm>
            <a:custGeom>
              <a:avLst/>
              <a:gdLst/>
              <a:ahLst/>
              <a:cxnLst/>
              <a:rect l="0" t="0" r="0" b="0"/>
              <a:pathLst>
                <a:path w="201033" h="252594">
                  <a:moveTo>
                    <a:pt x="0" y="13846"/>
                  </a:moveTo>
                  <a:lnTo>
                    <a:pt x="60664" y="0"/>
                  </a:lnTo>
                  <a:lnTo>
                    <a:pt x="121327" y="3087"/>
                  </a:lnTo>
                  <a:lnTo>
                    <a:pt x="145663" y="8327"/>
                  </a:lnTo>
                  <a:lnTo>
                    <a:pt x="164585" y="20236"/>
                  </a:lnTo>
                  <a:lnTo>
                    <a:pt x="172726" y="28054"/>
                  </a:lnTo>
                  <a:lnTo>
                    <a:pt x="177048" y="36581"/>
                  </a:lnTo>
                  <a:lnTo>
                    <a:pt x="178902" y="54899"/>
                  </a:lnTo>
                  <a:lnTo>
                    <a:pt x="175639" y="63321"/>
                  </a:lnTo>
                  <a:lnTo>
                    <a:pt x="163170" y="78573"/>
                  </a:lnTo>
                  <a:lnTo>
                    <a:pt x="137508" y="94308"/>
                  </a:lnTo>
                  <a:lnTo>
                    <a:pt x="108904" y="105970"/>
                  </a:lnTo>
                  <a:lnTo>
                    <a:pt x="105761" y="110632"/>
                  </a:lnTo>
                  <a:lnTo>
                    <a:pt x="106983" y="115951"/>
                  </a:lnTo>
                  <a:lnTo>
                    <a:pt x="111113" y="121707"/>
                  </a:lnTo>
                  <a:lnTo>
                    <a:pt x="130439" y="131050"/>
                  </a:lnTo>
                  <a:lnTo>
                    <a:pt x="177316" y="151336"/>
                  </a:lnTo>
                  <a:lnTo>
                    <a:pt x="192285" y="166693"/>
                  </a:lnTo>
                  <a:lnTo>
                    <a:pt x="197824" y="175431"/>
                  </a:lnTo>
                  <a:lnTo>
                    <a:pt x="201032" y="193982"/>
                  </a:lnTo>
                  <a:lnTo>
                    <a:pt x="200340" y="203571"/>
                  </a:lnTo>
                  <a:lnTo>
                    <a:pt x="190728" y="220121"/>
                  </a:lnTo>
                  <a:lnTo>
                    <a:pt x="174298" y="233740"/>
                  </a:lnTo>
                  <a:lnTo>
                    <a:pt x="152258" y="243477"/>
                  </a:lnTo>
                  <a:lnTo>
                    <a:pt x="89516" y="250792"/>
                  </a:lnTo>
                  <a:lnTo>
                    <a:pt x="39791" y="25259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Freeform 54"/>
          <p:cNvSpPr/>
          <p:nvPr/>
        </p:nvSpPr>
        <p:spPr>
          <a:xfrm>
            <a:off x="2923918" y="2708123"/>
            <a:ext cx="815719" cy="494582"/>
          </a:xfrm>
          <a:custGeom>
            <a:avLst/>
            <a:gdLst/>
            <a:ahLst/>
            <a:cxnLst/>
            <a:rect l="0" t="0" r="0" b="0"/>
            <a:pathLst>
              <a:path w="815719" h="494582">
                <a:moveTo>
                  <a:pt x="0" y="465219"/>
                </a:moveTo>
                <a:lnTo>
                  <a:pt x="15843" y="475781"/>
                </a:lnTo>
                <a:lnTo>
                  <a:pt x="71284" y="486833"/>
                </a:lnTo>
                <a:lnTo>
                  <a:pt x="123015" y="493437"/>
                </a:lnTo>
                <a:lnTo>
                  <a:pt x="162577" y="494581"/>
                </a:lnTo>
                <a:lnTo>
                  <a:pt x="169177" y="491425"/>
                </a:lnTo>
                <a:lnTo>
                  <a:pt x="171366" y="486006"/>
                </a:lnTo>
                <a:lnTo>
                  <a:pt x="164277" y="453482"/>
                </a:lnTo>
                <a:lnTo>
                  <a:pt x="132365" y="394558"/>
                </a:lnTo>
                <a:lnTo>
                  <a:pt x="92268" y="333764"/>
                </a:lnTo>
                <a:lnTo>
                  <a:pt x="69875" y="276024"/>
                </a:lnTo>
                <a:lnTo>
                  <a:pt x="52707" y="213561"/>
                </a:lnTo>
                <a:lnTo>
                  <a:pt x="50325" y="162884"/>
                </a:lnTo>
                <a:lnTo>
                  <a:pt x="55895" y="142577"/>
                </a:lnTo>
                <a:lnTo>
                  <a:pt x="60475" y="134067"/>
                </a:lnTo>
                <a:lnTo>
                  <a:pt x="77353" y="121664"/>
                </a:lnTo>
                <a:lnTo>
                  <a:pt x="139073" y="97557"/>
                </a:lnTo>
                <a:lnTo>
                  <a:pt x="201886" y="80239"/>
                </a:lnTo>
                <a:lnTo>
                  <a:pt x="252589" y="72564"/>
                </a:lnTo>
                <a:lnTo>
                  <a:pt x="305179" y="61510"/>
                </a:lnTo>
                <a:lnTo>
                  <a:pt x="361090" y="55232"/>
                </a:lnTo>
                <a:lnTo>
                  <a:pt x="408739" y="46782"/>
                </a:lnTo>
                <a:lnTo>
                  <a:pt x="469071" y="39305"/>
                </a:lnTo>
                <a:lnTo>
                  <a:pt x="531504" y="30992"/>
                </a:lnTo>
                <a:lnTo>
                  <a:pt x="594108" y="25256"/>
                </a:lnTo>
                <a:lnTo>
                  <a:pt x="649377" y="19087"/>
                </a:lnTo>
                <a:lnTo>
                  <a:pt x="698243" y="9927"/>
                </a:lnTo>
                <a:lnTo>
                  <a:pt x="747383" y="1795"/>
                </a:lnTo>
                <a:lnTo>
                  <a:pt x="787610" y="0"/>
                </a:lnTo>
                <a:lnTo>
                  <a:pt x="815718" y="762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7" name="Group 66"/>
          <p:cNvGrpSpPr/>
          <p:nvPr/>
        </p:nvGrpSpPr>
        <p:grpSpPr>
          <a:xfrm>
            <a:off x="755302" y="3044021"/>
            <a:ext cx="5083317" cy="1840340"/>
            <a:chOff x="755302" y="3044021"/>
            <a:chExt cx="5083317" cy="1840340"/>
          </a:xfrm>
        </p:grpSpPr>
        <p:sp>
          <p:nvSpPr>
            <p:cNvPr id="56" name="Freeform 55"/>
            <p:cNvSpPr/>
            <p:nvPr/>
          </p:nvSpPr>
          <p:spPr>
            <a:xfrm>
              <a:off x="4286764" y="3044021"/>
              <a:ext cx="29658" cy="706293"/>
            </a:xfrm>
            <a:custGeom>
              <a:avLst/>
              <a:gdLst/>
              <a:ahLst/>
              <a:cxnLst/>
              <a:rect l="0" t="0" r="0" b="0"/>
              <a:pathLst>
                <a:path w="29658" h="706293">
                  <a:moveTo>
                    <a:pt x="9948" y="0"/>
                  </a:moveTo>
                  <a:lnTo>
                    <a:pt x="16784" y="26036"/>
                  </a:lnTo>
                  <a:lnTo>
                    <a:pt x="16333" y="82105"/>
                  </a:lnTo>
                  <a:lnTo>
                    <a:pt x="11209" y="141118"/>
                  </a:lnTo>
                  <a:lnTo>
                    <a:pt x="17033" y="195350"/>
                  </a:lnTo>
                  <a:lnTo>
                    <a:pt x="19330" y="248637"/>
                  </a:lnTo>
                  <a:lnTo>
                    <a:pt x="25065" y="301738"/>
                  </a:lnTo>
                  <a:lnTo>
                    <a:pt x="28900" y="354802"/>
                  </a:lnTo>
                  <a:lnTo>
                    <a:pt x="29657" y="410806"/>
                  </a:lnTo>
                  <a:lnTo>
                    <a:pt x="24526" y="469478"/>
                  </a:lnTo>
                  <a:lnTo>
                    <a:pt x="21267" y="515524"/>
                  </a:lnTo>
                  <a:lnTo>
                    <a:pt x="15021" y="574730"/>
                  </a:lnTo>
                  <a:lnTo>
                    <a:pt x="11451" y="630713"/>
                  </a:lnTo>
                  <a:lnTo>
                    <a:pt x="2272" y="688357"/>
                  </a:lnTo>
                  <a:lnTo>
                    <a:pt x="0" y="70629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098353" y="3956702"/>
              <a:ext cx="339779" cy="466581"/>
            </a:xfrm>
            <a:custGeom>
              <a:avLst/>
              <a:gdLst/>
              <a:ahLst/>
              <a:cxnLst/>
              <a:rect l="0" t="0" r="0" b="0"/>
              <a:pathLst>
                <a:path w="339779" h="466581">
                  <a:moveTo>
                    <a:pt x="297837" y="22410"/>
                  </a:moveTo>
                  <a:lnTo>
                    <a:pt x="287275" y="11848"/>
                  </a:lnTo>
                  <a:lnTo>
                    <a:pt x="259583" y="0"/>
                  </a:lnTo>
                  <a:lnTo>
                    <a:pt x="201569" y="1977"/>
                  </a:lnTo>
                  <a:lnTo>
                    <a:pt x="151045" y="11075"/>
                  </a:lnTo>
                  <a:lnTo>
                    <a:pt x="120109" y="27280"/>
                  </a:lnTo>
                  <a:lnTo>
                    <a:pt x="89851" y="55508"/>
                  </a:lnTo>
                  <a:lnTo>
                    <a:pt x="49223" y="115173"/>
                  </a:lnTo>
                  <a:lnTo>
                    <a:pt x="23935" y="172953"/>
                  </a:lnTo>
                  <a:lnTo>
                    <a:pt x="9612" y="226991"/>
                  </a:lnTo>
                  <a:lnTo>
                    <a:pt x="1420" y="275532"/>
                  </a:lnTo>
                  <a:lnTo>
                    <a:pt x="0" y="325103"/>
                  </a:lnTo>
                  <a:lnTo>
                    <a:pt x="4861" y="365950"/>
                  </a:lnTo>
                  <a:lnTo>
                    <a:pt x="18583" y="399053"/>
                  </a:lnTo>
                  <a:lnTo>
                    <a:pt x="52491" y="429862"/>
                  </a:lnTo>
                  <a:lnTo>
                    <a:pt x="107960" y="458313"/>
                  </a:lnTo>
                  <a:lnTo>
                    <a:pt x="141362" y="466580"/>
                  </a:lnTo>
                  <a:lnTo>
                    <a:pt x="176313" y="466082"/>
                  </a:lnTo>
                  <a:lnTo>
                    <a:pt x="237961" y="449815"/>
                  </a:lnTo>
                  <a:lnTo>
                    <a:pt x="277904" y="431551"/>
                  </a:lnTo>
                  <a:lnTo>
                    <a:pt x="307773" y="407806"/>
                  </a:lnTo>
                  <a:lnTo>
                    <a:pt x="321780" y="383442"/>
                  </a:lnTo>
                  <a:lnTo>
                    <a:pt x="339778" y="333331"/>
                  </a:lnTo>
                  <a:lnTo>
                    <a:pt x="339199" y="280244"/>
                  </a:lnTo>
                  <a:lnTo>
                    <a:pt x="336988" y="223828"/>
                  </a:lnTo>
                  <a:lnTo>
                    <a:pt x="326899" y="166423"/>
                  </a:lnTo>
                  <a:lnTo>
                    <a:pt x="309892" y="113670"/>
                  </a:lnTo>
                  <a:lnTo>
                    <a:pt x="292075" y="90224"/>
                  </a:lnTo>
                  <a:lnTo>
                    <a:pt x="265181" y="70382"/>
                  </a:lnTo>
                  <a:lnTo>
                    <a:pt x="233018" y="59221"/>
                  </a:lnTo>
                  <a:lnTo>
                    <a:pt x="208307" y="6220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55302" y="3750313"/>
              <a:ext cx="3362351" cy="684368"/>
            </a:xfrm>
            <a:custGeom>
              <a:avLst/>
              <a:gdLst/>
              <a:ahLst/>
              <a:cxnLst/>
              <a:rect l="0" t="0" r="0" b="0"/>
              <a:pathLst>
                <a:path w="3362351" h="684368">
                  <a:moveTo>
                    <a:pt x="0" y="467546"/>
                  </a:moveTo>
                  <a:lnTo>
                    <a:pt x="60614" y="514314"/>
                  </a:lnTo>
                  <a:lnTo>
                    <a:pt x="119455" y="539945"/>
                  </a:lnTo>
                  <a:lnTo>
                    <a:pt x="176997" y="559951"/>
                  </a:lnTo>
                  <a:lnTo>
                    <a:pt x="229632" y="582672"/>
                  </a:lnTo>
                  <a:lnTo>
                    <a:pt x="292348" y="600061"/>
                  </a:lnTo>
                  <a:lnTo>
                    <a:pt x="347371" y="616746"/>
                  </a:lnTo>
                  <a:lnTo>
                    <a:pt x="398367" y="630023"/>
                  </a:lnTo>
                  <a:lnTo>
                    <a:pt x="461659" y="643290"/>
                  </a:lnTo>
                  <a:lnTo>
                    <a:pt x="511979" y="653238"/>
                  </a:lnTo>
                  <a:lnTo>
                    <a:pt x="568399" y="663186"/>
                  </a:lnTo>
                  <a:lnTo>
                    <a:pt x="624907" y="672028"/>
                  </a:lnTo>
                  <a:lnTo>
                    <a:pt x="672844" y="675139"/>
                  </a:lnTo>
                  <a:lnTo>
                    <a:pt x="728067" y="676061"/>
                  </a:lnTo>
                  <a:lnTo>
                    <a:pt x="787537" y="676334"/>
                  </a:lnTo>
                  <a:lnTo>
                    <a:pt x="849247" y="677521"/>
                  </a:lnTo>
                  <a:lnTo>
                    <a:pt x="894918" y="683276"/>
                  </a:lnTo>
                  <a:lnTo>
                    <a:pt x="951067" y="684367"/>
                  </a:lnTo>
                  <a:lnTo>
                    <a:pt x="1004934" y="678341"/>
                  </a:lnTo>
                  <a:lnTo>
                    <a:pt x="1057822" y="676823"/>
                  </a:lnTo>
                  <a:lnTo>
                    <a:pt x="1116231" y="668625"/>
                  </a:lnTo>
                  <a:lnTo>
                    <a:pt x="1178179" y="661640"/>
                  </a:lnTo>
                  <a:lnTo>
                    <a:pt x="1224249" y="658061"/>
                  </a:lnTo>
                  <a:lnTo>
                    <a:pt x="1281743" y="657001"/>
                  </a:lnTo>
                  <a:lnTo>
                    <a:pt x="1331938" y="656686"/>
                  </a:lnTo>
                  <a:lnTo>
                    <a:pt x="1389613" y="649744"/>
                  </a:lnTo>
                  <a:lnTo>
                    <a:pt x="1450131" y="644278"/>
                  </a:lnTo>
                  <a:lnTo>
                    <a:pt x="1504987" y="632883"/>
                  </a:lnTo>
                  <a:lnTo>
                    <a:pt x="1557293" y="626824"/>
                  </a:lnTo>
                  <a:lnTo>
                    <a:pt x="1616228" y="613025"/>
                  </a:lnTo>
                  <a:lnTo>
                    <a:pt x="1668182" y="601205"/>
                  </a:lnTo>
                  <a:lnTo>
                    <a:pt x="1728984" y="592158"/>
                  </a:lnTo>
                  <a:lnTo>
                    <a:pt x="1779371" y="586849"/>
                  </a:lnTo>
                  <a:lnTo>
                    <a:pt x="1838449" y="576303"/>
                  </a:lnTo>
                  <a:lnTo>
                    <a:pt x="1893021" y="563576"/>
                  </a:lnTo>
                  <a:lnTo>
                    <a:pt x="1946375" y="557255"/>
                  </a:lnTo>
                  <a:lnTo>
                    <a:pt x="1999489" y="546508"/>
                  </a:lnTo>
                  <a:lnTo>
                    <a:pt x="2052556" y="533742"/>
                  </a:lnTo>
                  <a:lnTo>
                    <a:pt x="2115929" y="517269"/>
                  </a:lnTo>
                  <a:lnTo>
                    <a:pt x="2176170" y="500703"/>
                  </a:lnTo>
                  <a:lnTo>
                    <a:pt x="2236407" y="484125"/>
                  </a:lnTo>
                  <a:lnTo>
                    <a:pt x="2298568" y="472472"/>
                  </a:lnTo>
                  <a:lnTo>
                    <a:pt x="2351117" y="455255"/>
                  </a:lnTo>
                  <a:lnTo>
                    <a:pt x="2414380" y="434883"/>
                  </a:lnTo>
                  <a:lnTo>
                    <a:pt x="2474605" y="412114"/>
                  </a:lnTo>
                  <a:lnTo>
                    <a:pt x="2534841" y="394719"/>
                  </a:lnTo>
                  <a:lnTo>
                    <a:pt x="2596209" y="374711"/>
                  </a:lnTo>
                  <a:lnTo>
                    <a:pt x="2651983" y="352227"/>
                  </a:lnTo>
                  <a:lnTo>
                    <a:pt x="2713897" y="323489"/>
                  </a:lnTo>
                  <a:lnTo>
                    <a:pt x="2775269" y="300806"/>
                  </a:lnTo>
                  <a:lnTo>
                    <a:pt x="2835103" y="272843"/>
                  </a:lnTo>
                  <a:lnTo>
                    <a:pt x="2890136" y="250169"/>
                  </a:lnTo>
                  <a:lnTo>
                    <a:pt x="2949823" y="218609"/>
                  </a:lnTo>
                  <a:lnTo>
                    <a:pt x="3006623" y="192276"/>
                  </a:lnTo>
                  <a:lnTo>
                    <a:pt x="3067255" y="165788"/>
                  </a:lnTo>
                  <a:lnTo>
                    <a:pt x="3125872" y="132636"/>
                  </a:lnTo>
                  <a:lnTo>
                    <a:pt x="3177515" y="106110"/>
                  </a:lnTo>
                  <a:lnTo>
                    <a:pt x="3237549" y="72951"/>
                  </a:lnTo>
                  <a:lnTo>
                    <a:pt x="3292001" y="39792"/>
                  </a:lnTo>
                  <a:lnTo>
                    <a:pt x="3346444" y="10821"/>
                  </a:lnTo>
                  <a:lnTo>
                    <a:pt x="336235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356398" y="3869687"/>
              <a:ext cx="1482221" cy="348162"/>
            </a:xfrm>
            <a:custGeom>
              <a:avLst/>
              <a:gdLst/>
              <a:ahLst/>
              <a:cxnLst/>
              <a:rect l="0" t="0" r="0" b="0"/>
              <a:pathLst>
                <a:path w="1482221" h="348162">
                  <a:moveTo>
                    <a:pt x="0" y="0"/>
                  </a:moveTo>
                  <a:lnTo>
                    <a:pt x="32973" y="27692"/>
                  </a:lnTo>
                  <a:lnTo>
                    <a:pt x="90816" y="62787"/>
                  </a:lnTo>
                  <a:lnTo>
                    <a:pt x="142839" y="94809"/>
                  </a:lnTo>
                  <a:lnTo>
                    <a:pt x="204011" y="121269"/>
                  </a:lnTo>
                  <a:lnTo>
                    <a:pt x="260992" y="146275"/>
                  </a:lnTo>
                  <a:lnTo>
                    <a:pt x="322764" y="172502"/>
                  </a:lnTo>
                  <a:lnTo>
                    <a:pt x="371716" y="192345"/>
                  </a:lnTo>
                  <a:lnTo>
                    <a:pt x="431873" y="215908"/>
                  </a:lnTo>
                  <a:lnTo>
                    <a:pt x="486674" y="235043"/>
                  </a:lnTo>
                  <a:lnTo>
                    <a:pt x="547641" y="257240"/>
                  </a:lnTo>
                  <a:lnTo>
                    <a:pt x="597214" y="275395"/>
                  </a:lnTo>
                  <a:lnTo>
                    <a:pt x="643148" y="291730"/>
                  </a:lnTo>
                  <a:lnTo>
                    <a:pt x="698268" y="302956"/>
                  </a:lnTo>
                  <a:lnTo>
                    <a:pt x="755496" y="307879"/>
                  </a:lnTo>
                  <a:lnTo>
                    <a:pt x="805735" y="315847"/>
                  </a:lnTo>
                  <a:lnTo>
                    <a:pt x="862380" y="328441"/>
                  </a:lnTo>
                  <a:lnTo>
                    <a:pt x="914285" y="335326"/>
                  </a:lnTo>
                  <a:lnTo>
                    <a:pt x="976054" y="342933"/>
                  </a:lnTo>
                  <a:lnTo>
                    <a:pt x="1038772" y="347137"/>
                  </a:lnTo>
                  <a:lnTo>
                    <a:pt x="1087888" y="347866"/>
                  </a:lnTo>
                  <a:lnTo>
                    <a:pt x="1151048" y="348112"/>
                  </a:lnTo>
                  <a:lnTo>
                    <a:pt x="1211707" y="348161"/>
                  </a:lnTo>
                  <a:lnTo>
                    <a:pt x="1260466" y="342888"/>
                  </a:lnTo>
                  <a:lnTo>
                    <a:pt x="1318511" y="338040"/>
                  </a:lnTo>
                  <a:lnTo>
                    <a:pt x="1375499" y="327585"/>
                  </a:lnTo>
                  <a:lnTo>
                    <a:pt x="1429085" y="314876"/>
                  </a:lnTo>
                  <a:lnTo>
                    <a:pt x="1482220" y="30838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237521" y="4595875"/>
              <a:ext cx="139270" cy="218852"/>
            </a:xfrm>
            <a:custGeom>
              <a:avLst/>
              <a:gdLst/>
              <a:ahLst/>
              <a:cxnLst/>
              <a:rect l="0" t="0" r="0" b="0"/>
              <a:pathLst>
                <a:path w="139270" h="218852">
                  <a:moveTo>
                    <a:pt x="0" y="0"/>
                  </a:moveTo>
                  <a:lnTo>
                    <a:pt x="9047" y="29557"/>
                  </a:lnTo>
                  <a:lnTo>
                    <a:pt x="26015" y="51987"/>
                  </a:lnTo>
                  <a:lnTo>
                    <a:pt x="49342" y="73739"/>
                  </a:lnTo>
                  <a:lnTo>
                    <a:pt x="89992" y="134583"/>
                  </a:lnTo>
                  <a:lnTo>
                    <a:pt x="121488" y="195596"/>
                  </a:lnTo>
                  <a:lnTo>
                    <a:pt x="139269" y="21885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2147991" y="4665509"/>
              <a:ext cx="318330" cy="159166"/>
            </a:xfrm>
            <a:custGeom>
              <a:avLst/>
              <a:gdLst/>
              <a:ahLst/>
              <a:cxnLst/>
              <a:rect l="0" t="0" r="0" b="0"/>
              <a:pathLst>
                <a:path w="318330" h="159166">
                  <a:moveTo>
                    <a:pt x="0" y="159165"/>
                  </a:moveTo>
                  <a:lnTo>
                    <a:pt x="32973" y="117627"/>
                  </a:lnTo>
                  <a:lnTo>
                    <a:pt x="93763" y="77278"/>
                  </a:lnTo>
                  <a:lnTo>
                    <a:pt x="146123" y="44617"/>
                  </a:lnTo>
                  <a:lnTo>
                    <a:pt x="196339" y="19089"/>
                  </a:lnTo>
                  <a:lnTo>
                    <a:pt x="256770" y="5871"/>
                  </a:lnTo>
                  <a:lnTo>
                    <a:pt x="31832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426529" y="4463862"/>
              <a:ext cx="389905" cy="420499"/>
            </a:xfrm>
            <a:custGeom>
              <a:avLst/>
              <a:gdLst/>
              <a:ahLst/>
              <a:cxnLst/>
              <a:rect l="0" t="0" r="0" b="0"/>
              <a:pathLst>
                <a:path w="389905" h="420499">
                  <a:moveTo>
                    <a:pt x="0" y="92222"/>
                  </a:moveTo>
                  <a:lnTo>
                    <a:pt x="32463" y="54832"/>
                  </a:lnTo>
                  <a:lnTo>
                    <a:pt x="81033" y="20693"/>
                  </a:lnTo>
                  <a:lnTo>
                    <a:pt x="137932" y="0"/>
                  </a:lnTo>
                  <a:lnTo>
                    <a:pt x="179278" y="175"/>
                  </a:lnTo>
                  <a:lnTo>
                    <a:pt x="215968" y="12507"/>
                  </a:lnTo>
                  <a:lnTo>
                    <a:pt x="231570" y="26950"/>
                  </a:lnTo>
                  <a:lnTo>
                    <a:pt x="237278" y="35443"/>
                  </a:lnTo>
                  <a:lnTo>
                    <a:pt x="240673" y="59618"/>
                  </a:lnTo>
                  <a:lnTo>
                    <a:pt x="237392" y="87679"/>
                  </a:lnTo>
                  <a:lnTo>
                    <a:pt x="223117" y="126123"/>
                  </a:lnTo>
                  <a:lnTo>
                    <a:pt x="192012" y="167276"/>
                  </a:lnTo>
                  <a:lnTo>
                    <a:pt x="191011" y="170996"/>
                  </a:lnTo>
                  <a:lnTo>
                    <a:pt x="193659" y="172371"/>
                  </a:lnTo>
                  <a:lnTo>
                    <a:pt x="247710" y="165042"/>
                  </a:lnTo>
                  <a:lnTo>
                    <a:pt x="298879" y="163905"/>
                  </a:lnTo>
                  <a:lnTo>
                    <a:pt x="328843" y="167557"/>
                  </a:lnTo>
                  <a:lnTo>
                    <a:pt x="353951" y="178759"/>
                  </a:lnTo>
                  <a:lnTo>
                    <a:pt x="365288" y="186389"/>
                  </a:lnTo>
                  <a:lnTo>
                    <a:pt x="380833" y="206656"/>
                  </a:lnTo>
                  <a:lnTo>
                    <a:pt x="386526" y="218250"/>
                  </a:lnTo>
                  <a:lnTo>
                    <a:pt x="389904" y="245870"/>
                  </a:lnTo>
                  <a:lnTo>
                    <a:pt x="386615" y="274357"/>
                  </a:lnTo>
                  <a:lnTo>
                    <a:pt x="372335" y="307931"/>
                  </a:lnTo>
                  <a:lnTo>
                    <a:pt x="341229" y="346697"/>
                  </a:lnTo>
                  <a:lnTo>
                    <a:pt x="284968" y="392816"/>
                  </a:lnTo>
                  <a:lnTo>
                    <a:pt x="238284" y="413278"/>
                  </a:lnTo>
                  <a:lnTo>
                    <a:pt x="189008" y="42049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754310" y="4416815"/>
              <a:ext cx="19896" cy="228800"/>
            </a:xfrm>
            <a:custGeom>
              <a:avLst/>
              <a:gdLst/>
              <a:ahLst/>
              <a:cxnLst/>
              <a:rect l="0" t="0" r="0" b="0"/>
              <a:pathLst>
                <a:path w="19896" h="228800">
                  <a:moveTo>
                    <a:pt x="0" y="0"/>
                  </a:moveTo>
                  <a:lnTo>
                    <a:pt x="0" y="55383"/>
                  </a:lnTo>
                  <a:lnTo>
                    <a:pt x="6836" y="114511"/>
                  </a:lnTo>
                  <a:lnTo>
                    <a:pt x="12281" y="173514"/>
                  </a:lnTo>
                  <a:lnTo>
                    <a:pt x="19895" y="22879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595145" y="4526257"/>
              <a:ext cx="417808" cy="9932"/>
            </a:xfrm>
            <a:custGeom>
              <a:avLst/>
              <a:gdLst/>
              <a:ahLst/>
              <a:cxnLst/>
              <a:rect l="0" t="0" r="0" b="0"/>
              <a:pathLst>
                <a:path w="417808" h="9932">
                  <a:moveTo>
                    <a:pt x="0" y="9931"/>
                  </a:moveTo>
                  <a:lnTo>
                    <a:pt x="54106" y="9931"/>
                  </a:lnTo>
                  <a:lnTo>
                    <a:pt x="116920" y="4650"/>
                  </a:lnTo>
                  <a:lnTo>
                    <a:pt x="166052" y="1366"/>
                  </a:lnTo>
                  <a:lnTo>
                    <a:pt x="220892" y="393"/>
                  </a:lnTo>
                  <a:lnTo>
                    <a:pt x="282953" y="64"/>
                  </a:lnTo>
                  <a:lnTo>
                    <a:pt x="337787" y="0"/>
                  </a:lnTo>
                  <a:lnTo>
                    <a:pt x="400064" y="6822"/>
                  </a:lnTo>
                  <a:lnTo>
                    <a:pt x="417807" y="993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152221" y="4446658"/>
              <a:ext cx="19897" cy="328278"/>
            </a:xfrm>
            <a:custGeom>
              <a:avLst/>
              <a:gdLst/>
              <a:ahLst/>
              <a:cxnLst/>
              <a:rect l="0" t="0" r="0" b="0"/>
              <a:pathLst>
                <a:path w="19897" h="328278">
                  <a:moveTo>
                    <a:pt x="19896" y="0"/>
                  </a:moveTo>
                  <a:lnTo>
                    <a:pt x="19896" y="49179"/>
                  </a:lnTo>
                  <a:lnTo>
                    <a:pt x="19896" y="102259"/>
                  </a:lnTo>
                  <a:lnTo>
                    <a:pt x="19896" y="159989"/>
                  </a:lnTo>
                  <a:lnTo>
                    <a:pt x="14615" y="223067"/>
                  </a:lnTo>
                  <a:lnTo>
                    <a:pt x="7615" y="285656"/>
                  </a:lnTo>
                  <a:lnTo>
                    <a:pt x="0" y="32827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351176" y="4456606"/>
              <a:ext cx="29709" cy="387964"/>
            </a:xfrm>
            <a:custGeom>
              <a:avLst/>
              <a:gdLst/>
              <a:ahLst/>
              <a:cxnLst/>
              <a:rect l="0" t="0" r="0" b="0"/>
              <a:pathLst>
                <a:path w="29709" h="387964">
                  <a:moveTo>
                    <a:pt x="0" y="0"/>
                  </a:moveTo>
                  <a:lnTo>
                    <a:pt x="15863" y="61035"/>
                  </a:lnTo>
                  <a:lnTo>
                    <a:pt x="24646" y="118023"/>
                  </a:lnTo>
                  <a:lnTo>
                    <a:pt x="29159" y="179755"/>
                  </a:lnTo>
                  <a:lnTo>
                    <a:pt x="29708" y="242814"/>
                  </a:lnTo>
                  <a:lnTo>
                    <a:pt x="22980" y="303248"/>
                  </a:lnTo>
                  <a:lnTo>
                    <a:pt x="20505" y="354813"/>
                  </a:lnTo>
                  <a:lnTo>
                    <a:pt x="19896" y="38796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2319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9423" y="812800"/>
            <a:ext cx="9944354" cy="923330"/>
          </a:xfrm>
          <a:prstGeom prst="rect">
            <a:avLst/>
          </a:prstGeom>
          <a:noFill/>
        </p:spPr>
        <p:txBody>
          <a:bodyPr vert="horz" rtlCol="0">
            <a:spAutoFit/>
          </a:bodyPr>
          <a:lstStyle/>
          <a:p>
            <a:r>
              <a:rPr lang="en-US" smtClean="0">
                <a:solidFill>
                  <a:srgbClr val="000000"/>
                </a:solidFill>
                <a:latin typeface="Arial - 23"/>
              </a:rPr>
              <a:t>On a number line, let point P represent the largest integer value that is less  than </a:t>
            </a:r>
            <a:r>
              <a:rPr lang="en-US" smtClean="0">
                <a:solidFill>
                  <a:srgbClr val="000000"/>
                </a:solidFill>
                <a:latin typeface="Lucida Sans Unicode - 23"/>
              </a:rPr>
              <a:t>√37 </a:t>
            </a:r>
            <a:r>
              <a:rPr lang="en-US" smtClean="0">
                <a:solidFill>
                  <a:srgbClr val="000000"/>
                </a:solidFill>
                <a:latin typeface="Arial - 23"/>
              </a:rPr>
              <a:t>. Let Point Q represent the largest integer value that is less than</a:t>
            </a:r>
          </a:p>
          <a:p>
            <a:r>
              <a:rPr lang="en-US" smtClean="0">
                <a:solidFill>
                  <a:srgbClr val="000000"/>
                </a:solidFill>
                <a:latin typeface="Arial - 23"/>
              </a:rPr>
              <a:t> -</a:t>
            </a:r>
            <a:r>
              <a:rPr lang="en-US" smtClean="0">
                <a:solidFill>
                  <a:srgbClr val="000000"/>
                </a:solidFill>
                <a:latin typeface="Lucida Sans Unicode - 23"/>
              </a:rPr>
              <a:t>√43</a:t>
            </a:r>
            <a:r>
              <a:rPr lang="en-US" smtClean="0">
                <a:solidFill>
                  <a:srgbClr val="000000"/>
                </a:solidFill>
                <a:latin typeface="Arial - 23"/>
              </a:rPr>
              <a:t>. What is the distance between P and Q?</a:t>
            </a:r>
            <a:endParaRPr lang="en-US">
              <a:solidFill>
                <a:srgbClr val="000000"/>
              </a:solidFill>
              <a:latin typeface="Arial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2):</a:t>
            </a:r>
            <a:endParaRPr lang="en-US" sz="2000">
              <a:solidFill>
                <a:srgbClr val="000000"/>
              </a:solidFill>
              <a:latin typeface="Arial - 27"/>
            </a:endParaRPr>
          </a:p>
        </p:txBody>
      </p:sp>
      <p:sp>
        <p:nvSpPr>
          <p:cNvPr id="4" name="TextBox 3"/>
          <p:cNvSpPr txBox="1"/>
          <p:nvPr/>
        </p:nvSpPr>
        <p:spPr>
          <a:xfrm>
            <a:off x="304800" y="495300"/>
            <a:ext cx="2336800" cy="384721"/>
          </a:xfrm>
          <a:prstGeom prst="rect">
            <a:avLst/>
          </a:prstGeom>
          <a:noFill/>
        </p:spPr>
        <p:txBody>
          <a:bodyPr vert="horz" rtlCol="0">
            <a:spAutoFit/>
          </a:bodyPr>
          <a:lstStyle/>
          <a:p>
            <a:r>
              <a:rPr lang="en-US" sz="1900" smtClean="0">
                <a:solidFill>
                  <a:srgbClr val="32CD32"/>
                </a:solidFill>
                <a:latin typeface="Berlin Sans FB - 26"/>
              </a:rPr>
              <a:t>Your Turn #3:</a:t>
            </a:r>
            <a:endParaRPr lang="en-US" sz="1900">
              <a:solidFill>
                <a:srgbClr val="32CD32"/>
              </a:solidFill>
              <a:latin typeface="Berlin Sans FB - 26"/>
            </a:endParaRPr>
          </a:p>
        </p:txBody>
      </p:sp>
    </p:spTree>
    <p:extLst>
      <p:ext uri="{BB962C8B-B14F-4D97-AF65-F5344CB8AC3E}">
        <p14:creationId xmlns:p14="http://schemas.microsoft.com/office/powerpoint/2010/main" val="265300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10007600" cy="353943"/>
          </a:xfrm>
          <a:prstGeom prst="rect">
            <a:avLst/>
          </a:prstGeom>
          <a:noFill/>
        </p:spPr>
        <p:txBody>
          <a:bodyPr vert="horz" rtlCol="0">
            <a:spAutoFit/>
          </a:bodyPr>
          <a:lstStyle/>
          <a:p>
            <a:r>
              <a:rPr lang="en-US" sz="1700" smtClean="0">
                <a:solidFill>
                  <a:srgbClr val="000000"/>
                </a:solidFill>
                <a:latin typeface="Tahoma - 23"/>
              </a:rPr>
              <a:t>The area of a square garden is 36 ft2. What is the perimeter of the garden?</a:t>
            </a:r>
            <a:endParaRPr lang="en-US" sz="1700" baseline="70000">
              <a:solidFill>
                <a:srgbClr val="000000"/>
              </a:solidFill>
              <a:latin typeface="Tahoma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4" name="TextBox 3"/>
          <p:cNvSpPr txBox="1"/>
          <p:nvPr/>
        </p:nvSpPr>
        <p:spPr>
          <a:xfrm>
            <a:off x="304800" y="495300"/>
            <a:ext cx="1905000" cy="384721"/>
          </a:xfrm>
          <a:prstGeom prst="rect">
            <a:avLst/>
          </a:prstGeom>
          <a:noFill/>
        </p:spPr>
        <p:txBody>
          <a:bodyPr vert="horz" rtlCol="0">
            <a:spAutoFit/>
          </a:bodyPr>
          <a:lstStyle/>
          <a:p>
            <a:r>
              <a:rPr lang="en-US" sz="1900" smtClean="0">
                <a:solidFill>
                  <a:srgbClr val="FF6820"/>
                </a:solidFill>
                <a:latin typeface="Berlin Sans FB - 26"/>
              </a:rPr>
              <a:t>Example 1:</a:t>
            </a:r>
            <a:endParaRPr lang="en-US" sz="1900">
              <a:solidFill>
                <a:srgbClr val="FF6820"/>
              </a:solidFill>
              <a:latin typeface="Berlin Sans FB - 26"/>
            </a:endParaRPr>
          </a:p>
        </p:txBody>
      </p:sp>
      <p:sp>
        <p:nvSpPr>
          <p:cNvPr id="5" name="Freeform 4"/>
          <p:cNvSpPr/>
          <p:nvPr/>
        </p:nvSpPr>
        <p:spPr>
          <a:xfrm>
            <a:off x="7092038" y="1243473"/>
            <a:ext cx="1352899" cy="29844"/>
          </a:xfrm>
          <a:custGeom>
            <a:avLst/>
            <a:gdLst/>
            <a:ahLst/>
            <a:cxnLst/>
            <a:rect l="0" t="0" r="0" b="0"/>
            <a:pathLst>
              <a:path w="1352899" h="29844">
                <a:moveTo>
                  <a:pt x="0" y="29843"/>
                </a:moveTo>
                <a:lnTo>
                  <a:pt x="40338" y="26895"/>
                </a:lnTo>
                <a:lnTo>
                  <a:pt x="97544" y="20817"/>
                </a:lnTo>
                <a:lnTo>
                  <a:pt x="149490" y="20077"/>
                </a:lnTo>
                <a:lnTo>
                  <a:pt x="209840" y="13083"/>
                </a:lnTo>
                <a:lnTo>
                  <a:pt x="267138" y="10567"/>
                </a:lnTo>
                <a:lnTo>
                  <a:pt x="321358" y="10070"/>
                </a:lnTo>
                <a:lnTo>
                  <a:pt x="373538" y="4240"/>
                </a:lnTo>
                <a:lnTo>
                  <a:pt x="432445" y="3697"/>
                </a:lnTo>
                <a:lnTo>
                  <a:pt x="484397" y="730"/>
                </a:lnTo>
                <a:lnTo>
                  <a:pt x="537234" y="144"/>
                </a:lnTo>
                <a:lnTo>
                  <a:pt x="590246" y="28"/>
                </a:lnTo>
                <a:lnTo>
                  <a:pt x="643292" y="5"/>
                </a:lnTo>
                <a:lnTo>
                  <a:pt x="696346" y="1"/>
                </a:lnTo>
                <a:lnTo>
                  <a:pt x="749400" y="0"/>
                </a:lnTo>
                <a:lnTo>
                  <a:pt x="802455" y="0"/>
                </a:lnTo>
                <a:lnTo>
                  <a:pt x="858457" y="0"/>
                </a:lnTo>
                <a:lnTo>
                  <a:pt x="917130" y="0"/>
                </a:lnTo>
                <a:lnTo>
                  <a:pt x="971294" y="0"/>
                </a:lnTo>
                <a:lnTo>
                  <a:pt x="1024567" y="0"/>
                </a:lnTo>
                <a:lnTo>
                  <a:pt x="1077666" y="5281"/>
                </a:lnTo>
                <a:lnTo>
                  <a:pt x="1130729" y="10131"/>
                </a:lnTo>
                <a:lnTo>
                  <a:pt x="1183786" y="17639"/>
                </a:lnTo>
                <a:lnTo>
                  <a:pt x="1236841" y="19449"/>
                </a:lnTo>
                <a:lnTo>
                  <a:pt x="1289896" y="19807"/>
                </a:lnTo>
                <a:lnTo>
                  <a:pt x="1326371" y="20974"/>
                </a:lnTo>
                <a:lnTo>
                  <a:pt x="1352898" y="2984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65772" y="1215144"/>
            <a:ext cx="825667" cy="42989"/>
          </a:xfrm>
          <a:custGeom>
            <a:avLst/>
            <a:gdLst/>
            <a:ahLst/>
            <a:cxnLst/>
            <a:rect l="0" t="0" r="0" b="0"/>
            <a:pathLst>
              <a:path w="825667" h="42989">
                <a:moveTo>
                  <a:pt x="0" y="8433"/>
                </a:moveTo>
                <a:lnTo>
                  <a:pt x="15843" y="18995"/>
                </a:lnTo>
                <a:lnTo>
                  <a:pt x="71284" y="30047"/>
                </a:lnTo>
                <a:lnTo>
                  <a:pt x="123015" y="36651"/>
                </a:lnTo>
                <a:lnTo>
                  <a:pt x="178230" y="42988"/>
                </a:lnTo>
                <a:lnTo>
                  <a:pt x="235526" y="37792"/>
                </a:lnTo>
                <a:lnTo>
                  <a:pt x="293342" y="29793"/>
                </a:lnTo>
                <a:lnTo>
                  <a:pt x="345161" y="28618"/>
                </a:lnTo>
                <a:lnTo>
                  <a:pt x="397971" y="28386"/>
                </a:lnTo>
                <a:lnTo>
                  <a:pt x="450978" y="28340"/>
                </a:lnTo>
                <a:lnTo>
                  <a:pt x="504023" y="21494"/>
                </a:lnTo>
                <a:lnTo>
                  <a:pt x="565059" y="13510"/>
                </a:lnTo>
                <a:lnTo>
                  <a:pt x="624377" y="6154"/>
                </a:lnTo>
                <a:lnTo>
                  <a:pt x="671321" y="0"/>
                </a:lnTo>
                <a:lnTo>
                  <a:pt x="728460" y="6558"/>
                </a:lnTo>
                <a:lnTo>
                  <a:pt x="784864" y="16128"/>
                </a:lnTo>
                <a:lnTo>
                  <a:pt x="825666" y="28329"/>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979377" y="5256784"/>
            <a:ext cx="227980" cy="144216"/>
          </a:xfrm>
          <a:custGeom>
            <a:avLst/>
            <a:gdLst/>
            <a:ahLst/>
            <a:cxnLst/>
            <a:rect l="0" t="0" r="0" b="0"/>
            <a:pathLst>
              <a:path w="227980" h="144216">
                <a:moveTo>
                  <a:pt x="181252" y="0"/>
                </a:moveTo>
                <a:lnTo>
                  <a:pt x="125106" y="45297"/>
                </a:lnTo>
                <a:lnTo>
                  <a:pt x="67453" y="85167"/>
                </a:lnTo>
                <a:lnTo>
                  <a:pt x="13258" y="119438"/>
                </a:lnTo>
                <a:lnTo>
                  <a:pt x="0" y="136878"/>
                </a:lnTo>
                <a:lnTo>
                  <a:pt x="2654" y="141750"/>
                </a:lnTo>
                <a:lnTo>
                  <a:pt x="23287" y="144215"/>
                </a:lnTo>
                <a:lnTo>
                  <a:pt x="74687" y="143628"/>
                </a:lnTo>
                <a:lnTo>
                  <a:pt x="127415" y="134014"/>
                </a:lnTo>
                <a:lnTo>
                  <a:pt x="180405" y="126753"/>
                </a:lnTo>
                <a:lnTo>
                  <a:pt x="227979" y="11933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161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10083800" cy="353943"/>
          </a:xfrm>
          <a:prstGeom prst="rect">
            <a:avLst/>
          </a:prstGeom>
          <a:noFill/>
        </p:spPr>
        <p:txBody>
          <a:bodyPr vert="horz" rtlCol="0">
            <a:spAutoFit/>
          </a:bodyPr>
          <a:lstStyle/>
          <a:p>
            <a:r>
              <a:rPr lang="en-US" sz="1700" smtClean="0">
                <a:solidFill>
                  <a:srgbClr val="000000"/>
                </a:solidFill>
                <a:latin typeface="Tahoma - 23"/>
              </a:rPr>
              <a:t>A cube has a volume of 8 ft3. What is the AREA of one of the faces of the cube?</a:t>
            </a:r>
            <a:endParaRPr lang="en-US" sz="1700" baseline="70000">
              <a:solidFill>
                <a:srgbClr val="000000"/>
              </a:solidFill>
              <a:latin typeface="Tahoma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4" name="TextBox 3"/>
          <p:cNvSpPr txBox="1"/>
          <p:nvPr/>
        </p:nvSpPr>
        <p:spPr>
          <a:xfrm>
            <a:off x="304800" y="495300"/>
            <a:ext cx="1981200" cy="384721"/>
          </a:xfrm>
          <a:prstGeom prst="rect">
            <a:avLst/>
          </a:prstGeom>
          <a:noFill/>
        </p:spPr>
        <p:txBody>
          <a:bodyPr vert="horz" rtlCol="0">
            <a:spAutoFit/>
          </a:bodyPr>
          <a:lstStyle/>
          <a:p>
            <a:r>
              <a:rPr lang="en-US" sz="1900" smtClean="0">
                <a:solidFill>
                  <a:srgbClr val="FF6820"/>
                </a:solidFill>
                <a:latin typeface="Berlin Sans FB - 26"/>
              </a:rPr>
              <a:t>Example 2:</a:t>
            </a:r>
            <a:endParaRPr lang="en-US" sz="1900">
              <a:solidFill>
                <a:srgbClr val="FF6820"/>
              </a:solidFill>
              <a:latin typeface="Berlin Sans FB - 26"/>
            </a:endParaRPr>
          </a:p>
        </p:txBody>
      </p:sp>
      <p:sp>
        <p:nvSpPr>
          <p:cNvPr id="5" name="TextBox 4"/>
          <p:cNvSpPr txBox="1"/>
          <p:nvPr/>
        </p:nvSpPr>
        <p:spPr>
          <a:xfrm>
            <a:off x="8267700" y="3251200"/>
            <a:ext cx="279251"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grpSp>
        <p:nvGrpSpPr>
          <p:cNvPr id="8" name="Group 7"/>
          <p:cNvGrpSpPr/>
          <p:nvPr/>
        </p:nvGrpSpPr>
        <p:grpSpPr>
          <a:xfrm>
            <a:off x="3286570" y="2626214"/>
            <a:ext cx="433171" cy="378017"/>
            <a:chOff x="3286570" y="2626214"/>
            <a:chExt cx="433171" cy="378017"/>
          </a:xfrm>
        </p:grpSpPr>
        <p:sp>
          <p:nvSpPr>
            <p:cNvPr id="6" name="Freeform 5"/>
            <p:cNvSpPr/>
            <p:nvPr/>
          </p:nvSpPr>
          <p:spPr>
            <a:xfrm>
              <a:off x="3286570" y="2626214"/>
              <a:ext cx="433171" cy="248969"/>
            </a:xfrm>
            <a:custGeom>
              <a:avLst/>
              <a:gdLst/>
              <a:ahLst/>
              <a:cxnLst/>
              <a:rect l="0" t="0" r="0" b="0"/>
              <a:pathLst>
                <a:path w="433171" h="248969">
                  <a:moveTo>
                    <a:pt x="204372" y="0"/>
                  </a:moveTo>
                  <a:lnTo>
                    <a:pt x="195324" y="22720"/>
                  </a:lnTo>
                  <a:lnTo>
                    <a:pt x="151350" y="75501"/>
                  </a:lnTo>
                  <a:lnTo>
                    <a:pt x="98652" y="135132"/>
                  </a:lnTo>
                  <a:lnTo>
                    <a:pt x="42275" y="191923"/>
                  </a:lnTo>
                  <a:lnTo>
                    <a:pt x="4837" y="224094"/>
                  </a:lnTo>
                  <a:lnTo>
                    <a:pt x="609" y="231189"/>
                  </a:lnTo>
                  <a:lnTo>
                    <a:pt x="0" y="238130"/>
                  </a:lnTo>
                  <a:lnTo>
                    <a:pt x="1806" y="244967"/>
                  </a:lnTo>
                  <a:lnTo>
                    <a:pt x="9641" y="248420"/>
                  </a:lnTo>
                  <a:lnTo>
                    <a:pt x="63972" y="248968"/>
                  </a:lnTo>
                  <a:lnTo>
                    <a:pt x="113401" y="245828"/>
                  </a:lnTo>
                  <a:lnTo>
                    <a:pt x="168207" y="240845"/>
                  </a:lnTo>
                  <a:lnTo>
                    <a:pt x="226335" y="239161"/>
                  </a:lnTo>
                  <a:lnTo>
                    <a:pt x="277566" y="233589"/>
                  </a:lnTo>
                  <a:lnTo>
                    <a:pt x="334747" y="230218"/>
                  </a:lnTo>
                  <a:lnTo>
                    <a:pt x="388411" y="229220"/>
                  </a:lnTo>
                  <a:lnTo>
                    <a:pt x="433170" y="21885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533498" y="2656057"/>
              <a:ext cx="27079" cy="348174"/>
            </a:xfrm>
            <a:custGeom>
              <a:avLst/>
              <a:gdLst/>
              <a:ahLst/>
              <a:cxnLst/>
              <a:rect l="0" t="0" r="0" b="0"/>
              <a:pathLst>
                <a:path w="27079" h="348174">
                  <a:moveTo>
                    <a:pt x="17130" y="0"/>
                  </a:moveTo>
                  <a:lnTo>
                    <a:pt x="6568" y="15843"/>
                  </a:lnTo>
                  <a:lnTo>
                    <a:pt x="0" y="46819"/>
                  </a:lnTo>
                  <a:lnTo>
                    <a:pt x="4617" y="99106"/>
                  </a:lnTo>
                  <a:lnTo>
                    <a:pt x="7528" y="150949"/>
                  </a:lnTo>
                  <a:lnTo>
                    <a:pt x="13794" y="201803"/>
                  </a:lnTo>
                  <a:lnTo>
                    <a:pt x="19418" y="262603"/>
                  </a:lnTo>
                  <a:lnTo>
                    <a:pt x="26069" y="322167"/>
                  </a:lnTo>
                  <a:lnTo>
                    <a:pt x="27078" y="34817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3749584" y="2518632"/>
            <a:ext cx="974883" cy="684554"/>
            <a:chOff x="3749584" y="2518632"/>
            <a:chExt cx="974883" cy="684554"/>
          </a:xfrm>
        </p:grpSpPr>
        <p:sp>
          <p:nvSpPr>
            <p:cNvPr id="9" name="Freeform 8"/>
            <p:cNvSpPr/>
            <p:nvPr/>
          </p:nvSpPr>
          <p:spPr>
            <a:xfrm>
              <a:off x="3846008" y="2636162"/>
              <a:ext cx="162219" cy="567024"/>
            </a:xfrm>
            <a:custGeom>
              <a:avLst/>
              <a:gdLst/>
              <a:ahLst/>
              <a:cxnLst/>
              <a:rect l="0" t="0" r="0" b="0"/>
              <a:pathLst>
                <a:path w="162219" h="567024">
                  <a:moveTo>
                    <a:pt x="162218" y="0"/>
                  </a:moveTo>
                  <a:lnTo>
                    <a:pt x="124720" y="2210"/>
                  </a:lnTo>
                  <a:lnTo>
                    <a:pt x="92158" y="16989"/>
                  </a:lnTo>
                  <a:lnTo>
                    <a:pt x="57211" y="42983"/>
                  </a:lnTo>
                  <a:lnTo>
                    <a:pt x="27425" y="87868"/>
                  </a:lnTo>
                  <a:lnTo>
                    <a:pt x="10569" y="144835"/>
                  </a:lnTo>
                  <a:lnTo>
                    <a:pt x="0" y="205886"/>
                  </a:lnTo>
                  <a:lnTo>
                    <a:pt x="430" y="257134"/>
                  </a:lnTo>
                  <a:lnTo>
                    <a:pt x="2276" y="316163"/>
                  </a:lnTo>
                  <a:lnTo>
                    <a:pt x="8104" y="366812"/>
                  </a:lnTo>
                  <a:lnTo>
                    <a:pt x="16831" y="420382"/>
                  </a:lnTo>
                  <a:lnTo>
                    <a:pt x="26418" y="478256"/>
                  </a:lnTo>
                  <a:lnTo>
                    <a:pt x="50739" y="541661"/>
                  </a:lnTo>
                  <a:lnTo>
                    <a:pt x="62740" y="56702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749584" y="2874909"/>
              <a:ext cx="159165" cy="79583"/>
            </a:xfrm>
            <a:custGeom>
              <a:avLst/>
              <a:gdLst/>
              <a:ahLst/>
              <a:cxnLst/>
              <a:rect l="0" t="0" r="0" b="0"/>
              <a:pathLst>
                <a:path w="159165" h="79583">
                  <a:moveTo>
                    <a:pt x="0" y="79582"/>
                  </a:moveTo>
                  <a:lnTo>
                    <a:pt x="52100" y="46609"/>
                  </a:lnTo>
                  <a:lnTo>
                    <a:pt x="105921" y="24108"/>
                  </a:lnTo>
                  <a:lnTo>
                    <a:pt x="15916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161241" y="2606319"/>
              <a:ext cx="185211" cy="417807"/>
            </a:xfrm>
            <a:custGeom>
              <a:avLst/>
              <a:gdLst/>
              <a:ahLst/>
              <a:cxnLst/>
              <a:rect l="0" t="0" r="0" b="0"/>
              <a:pathLst>
                <a:path w="185211" h="417807">
                  <a:moveTo>
                    <a:pt x="26045" y="0"/>
                  </a:moveTo>
                  <a:lnTo>
                    <a:pt x="9077" y="61055"/>
                  </a:lnTo>
                  <a:lnTo>
                    <a:pt x="508" y="110568"/>
                  </a:lnTo>
                  <a:lnTo>
                    <a:pt x="0" y="173923"/>
                  </a:lnTo>
                  <a:lnTo>
                    <a:pt x="10216" y="233802"/>
                  </a:lnTo>
                  <a:lnTo>
                    <a:pt x="36966" y="287834"/>
                  </a:lnTo>
                  <a:lnTo>
                    <a:pt x="67996" y="345167"/>
                  </a:lnTo>
                  <a:lnTo>
                    <a:pt x="92790" y="374106"/>
                  </a:lnTo>
                  <a:lnTo>
                    <a:pt x="151319" y="405873"/>
                  </a:lnTo>
                  <a:lnTo>
                    <a:pt x="185210" y="41780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087809" y="2745587"/>
              <a:ext cx="139269" cy="39793"/>
            </a:xfrm>
            <a:custGeom>
              <a:avLst/>
              <a:gdLst/>
              <a:ahLst/>
              <a:cxnLst/>
              <a:rect l="0" t="0" r="0" b="0"/>
              <a:pathLst>
                <a:path w="139269" h="39793">
                  <a:moveTo>
                    <a:pt x="0" y="39792"/>
                  </a:moveTo>
                  <a:lnTo>
                    <a:pt x="16989" y="25013"/>
                  </a:lnTo>
                  <a:lnTo>
                    <a:pt x="32972" y="17381"/>
                  </a:lnTo>
                  <a:lnTo>
                    <a:pt x="87868" y="7980"/>
                  </a:lnTo>
                  <a:lnTo>
                    <a:pt x="13926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06138" y="2518632"/>
              <a:ext cx="318329" cy="276695"/>
            </a:xfrm>
            <a:custGeom>
              <a:avLst/>
              <a:gdLst/>
              <a:ahLst/>
              <a:cxnLst/>
              <a:rect l="0" t="0" r="0" b="0"/>
              <a:pathLst>
                <a:path w="318329" h="276695">
                  <a:moveTo>
                    <a:pt x="0" y="18052"/>
                  </a:moveTo>
                  <a:lnTo>
                    <a:pt x="15842" y="7490"/>
                  </a:lnTo>
                  <a:lnTo>
                    <a:pt x="72518" y="0"/>
                  </a:lnTo>
                  <a:lnTo>
                    <a:pt x="128580" y="1468"/>
                  </a:lnTo>
                  <a:lnTo>
                    <a:pt x="182229" y="12074"/>
                  </a:lnTo>
                  <a:lnTo>
                    <a:pt x="237854" y="35960"/>
                  </a:lnTo>
                  <a:lnTo>
                    <a:pt x="248099" y="39938"/>
                  </a:lnTo>
                  <a:lnTo>
                    <a:pt x="262430" y="53201"/>
                  </a:lnTo>
                  <a:lnTo>
                    <a:pt x="267799" y="61380"/>
                  </a:lnTo>
                  <a:lnTo>
                    <a:pt x="269168" y="69044"/>
                  </a:lnTo>
                  <a:lnTo>
                    <a:pt x="267870" y="76363"/>
                  </a:lnTo>
                  <a:lnTo>
                    <a:pt x="264794" y="83454"/>
                  </a:lnTo>
                  <a:lnTo>
                    <a:pt x="252533" y="94279"/>
                  </a:lnTo>
                  <a:lnTo>
                    <a:pt x="198419" y="117235"/>
                  </a:lnTo>
                  <a:lnTo>
                    <a:pt x="141204" y="135176"/>
                  </a:lnTo>
                  <a:lnTo>
                    <a:pt x="115443" y="146005"/>
                  </a:lnTo>
                  <a:lnTo>
                    <a:pt x="109016" y="154198"/>
                  </a:lnTo>
                  <a:lnTo>
                    <a:pt x="106942" y="164082"/>
                  </a:lnTo>
                  <a:lnTo>
                    <a:pt x="107769" y="175092"/>
                  </a:lnTo>
                  <a:lnTo>
                    <a:pt x="117532" y="193220"/>
                  </a:lnTo>
                  <a:lnTo>
                    <a:pt x="134029" y="208646"/>
                  </a:lnTo>
                  <a:lnTo>
                    <a:pt x="186539" y="236562"/>
                  </a:lnTo>
                  <a:lnTo>
                    <a:pt x="246857" y="256698"/>
                  </a:lnTo>
                  <a:lnTo>
                    <a:pt x="297152" y="270769"/>
                  </a:lnTo>
                  <a:lnTo>
                    <a:pt x="318328" y="27669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4933370" y="3163394"/>
            <a:ext cx="2447155" cy="1969662"/>
            <a:chOff x="4933370" y="3163394"/>
            <a:chExt cx="2447155" cy="1969662"/>
          </a:xfrm>
        </p:grpSpPr>
        <p:sp>
          <p:nvSpPr>
            <p:cNvPr id="15" name="Freeform 14"/>
            <p:cNvSpPr/>
            <p:nvPr/>
          </p:nvSpPr>
          <p:spPr>
            <a:xfrm>
              <a:off x="5928148" y="3839844"/>
              <a:ext cx="1352899" cy="147673"/>
            </a:xfrm>
            <a:custGeom>
              <a:avLst/>
              <a:gdLst/>
              <a:ahLst/>
              <a:cxnLst/>
              <a:rect l="0" t="0" r="0" b="0"/>
              <a:pathLst>
                <a:path w="1352899" h="147673">
                  <a:moveTo>
                    <a:pt x="1352898" y="0"/>
                  </a:moveTo>
                  <a:lnTo>
                    <a:pt x="1347617" y="15842"/>
                  </a:lnTo>
                  <a:lnTo>
                    <a:pt x="1336181" y="26568"/>
                  </a:lnTo>
                  <a:lnTo>
                    <a:pt x="1283273" y="52828"/>
                  </a:lnTo>
                  <a:lnTo>
                    <a:pt x="1222268" y="68934"/>
                  </a:lnTo>
                  <a:lnTo>
                    <a:pt x="1167555" y="79374"/>
                  </a:lnTo>
                  <a:lnTo>
                    <a:pt x="1123518" y="85016"/>
                  </a:lnTo>
                  <a:lnTo>
                    <a:pt x="1074470" y="87523"/>
                  </a:lnTo>
                  <a:lnTo>
                    <a:pt x="1023196" y="91585"/>
                  </a:lnTo>
                  <a:lnTo>
                    <a:pt x="970933" y="95970"/>
                  </a:lnTo>
                  <a:lnTo>
                    <a:pt x="918230" y="97918"/>
                  </a:lnTo>
                  <a:lnTo>
                    <a:pt x="862384" y="98785"/>
                  </a:lnTo>
                  <a:lnTo>
                    <a:pt x="804405" y="100275"/>
                  </a:lnTo>
                  <a:lnTo>
                    <a:pt x="745476" y="104621"/>
                  </a:lnTo>
                  <a:lnTo>
                    <a:pt x="683179" y="107290"/>
                  </a:lnTo>
                  <a:lnTo>
                    <a:pt x="619754" y="109582"/>
                  </a:lnTo>
                  <a:lnTo>
                    <a:pt x="558405" y="114284"/>
                  </a:lnTo>
                  <a:lnTo>
                    <a:pt x="495033" y="117111"/>
                  </a:lnTo>
                  <a:lnTo>
                    <a:pt x="462659" y="117865"/>
                  </a:lnTo>
                  <a:lnTo>
                    <a:pt x="400160" y="121650"/>
                  </a:lnTo>
                  <a:lnTo>
                    <a:pt x="340329" y="127017"/>
                  </a:lnTo>
                  <a:lnTo>
                    <a:pt x="284263" y="133086"/>
                  </a:lnTo>
                  <a:lnTo>
                    <a:pt x="229869" y="136521"/>
                  </a:lnTo>
                  <a:lnTo>
                    <a:pt x="178430" y="139152"/>
                  </a:lnTo>
                  <a:lnTo>
                    <a:pt x="133463" y="144006"/>
                  </a:lnTo>
                  <a:lnTo>
                    <a:pt x="81423" y="147672"/>
                  </a:lnTo>
                  <a:lnTo>
                    <a:pt x="19469" y="141139"/>
                  </a:lnTo>
                  <a:lnTo>
                    <a:pt x="0" y="13926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336007" y="3163394"/>
              <a:ext cx="1044518" cy="746085"/>
            </a:xfrm>
            <a:custGeom>
              <a:avLst/>
              <a:gdLst/>
              <a:ahLst/>
              <a:cxnLst/>
              <a:rect l="0" t="0" r="0" b="0"/>
              <a:pathLst>
                <a:path w="1044518" h="746085">
                  <a:moveTo>
                    <a:pt x="0" y="0"/>
                  </a:moveTo>
                  <a:lnTo>
                    <a:pt x="52008" y="59930"/>
                  </a:lnTo>
                  <a:lnTo>
                    <a:pt x="113477" y="114739"/>
                  </a:lnTo>
                  <a:lnTo>
                    <a:pt x="163313" y="153124"/>
                  </a:lnTo>
                  <a:lnTo>
                    <a:pt x="225361" y="197780"/>
                  </a:lnTo>
                  <a:lnTo>
                    <a:pt x="272957" y="232698"/>
                  </a:lnTo>
                  <a:lnTo>
                    <a:pt x="324691" y="270323"/>
                  </a:lnTo>
                  <a:lnTo>
                    <a:pt x="380843" y="309151"/>
                  </a:lnTo>
                  <a:lnTo>
                    <a:pt x="436011" y="348515"/>
                  </a:lnTo>
                  <a:lnTo>
                    <a:pt x="492217" y="387011"/>
                  </a:lnTo>
                  <a:lnTo>
                    <a:pt x="554040" y="422541"/>
                  </a:lnTo>
                  <a:lnTo>
                    <a:pt x="615413" y="459702"/>
                  </a:lnTo>
                  <a:lnTo>
                    <a:pt x="674744" y="498324"/>
                  </a:lnTo>
                  <a:lnTo>
                    <a:pt x="730589" y="537596"/>
                  </a:lnTo>
                  <a:lnTo>
                    <a:pt x="784882" y="574209"/>
                  </a:lnTo>
                  <a:lnTo>
                    <a:pt x="835172" y="607798"/>
                  </a:lnTo>
                  <a:lnTo>
                    <a:pt x="894556" y="651564"/>
                  </a:lnTo>
                  <a:lnTo>
                    <a:pt x="946047" y="690322"/>
                  </a:lnTo>
                  <a:lnTo>
                    <a:pt x="1000668" y="721396"/>
                  </a:lnTo>
                  <a:lnTo>
                    <a:pt x="1044517" y="74608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933370" y="3223081"/>
              <a:ext cx="1482220" cy="119375"/>
            </a:xfrm>
            <a:custGeom>
              <a:avLst/>
              <a:gdLst/>
              <a:ahLst/>
              <a:cxnLst/>
              <a:rect l="0" t="0" r="0" b="0"/>
              <a:pathLst>
                <a:path w="1482220" h="119375">
                  <a:moveTo>
                    <a:pt x="1482219" y="0"/>
                  </a:moveTo>
                  <a:lnTo>
                    <a:pt x="1431061" y="15747"/>
                  </a:lnTo>
                  <a:lnTo>
                    <a:pt x="1373864" y="24357"/>
                  </a:lnTo>
                  <a:lnTo>
                    <a:pt x="1315143" y="33499"/>
                  </a:lnTo>
                  <a:lnTo>
                    <a:pt x="1271273" y="36994"/>
                  </a:lnTo>
                  <a:lnTo>
                    <a:pt x="1223774" y="38548"/>
                  </a:lnTo>
                  <a:lnTo>
                    <a:pt x="1169504" y="39238"/>
                  </a:lnTo>
                  <a:lnTo>
                    <a:pt x="1112225" y="42493"/>
                  </a:lnTo>
                  <a:lnTo>
                    <a:pt x="1052503" y="46519"/>
                  </a:lnTo>
                  <a:lnTo>
                    <a:pt x="989117" y="48308"/>
                  </a:lnTo>
                  <a:lnTo>
                    <a:pt x="956739" y="48785"/>
                  </a:lnTo>
                  <a:lnTo>
                    <a:pt x="924101" y="49103"/>
                  </a:lnTo>
                  <a:lnTo>
                    <a:pt x="891289" y="49315"/>
                  </a:lnTo>
                  <a:lnTo>
                    <a:pt x="858361" y="50561"/>
                  </a:lnTo>
                  <a:lnTo>
                    <a:pt x="825356" y="52498"/>
                  </a:lnTo>
                  <a:lnTo>
                    <a:pt x="792300" y="54894"/>
                  </a:lnTo>
                  <a:lnTo>
                    <a:pt x="759210" y="56492"/>
                  </a:lnTo>
                  <a:lnTo>
                    <a:pt x="726096" y="57557"/>
                  </a:lnTo>
                  <a:lnTo>
                    <a:pt x="692967" y="58267"/>
                  </a:lnTo>
                  <a:lnTo>
                    <a:pt x="659829" y="59845"/>
                  </a:lnTo>
                  <a:lnTo>
                    <a:pt x="626683" y="62003"/>
                  </a:lnTo>
                  <a:lnTo>
                    <a:pt x="593533" y="64547"/>
                  </a:lnTo>
                  <a:lnTo>
                    <a:pt x="533119" y="70321"/>
                  </a:lnTo>
                  <a:lnTo>
                    <a:pt x="475688" y="75466"/>
                  </a:lnTo>
                  <a:lnTo>
                    <a:pt x="417005" y="77753"/>
                  </a:lnTo>
                  <a:lnTo>
                    <a:pt x="360711" y="81717"/>
                  </a:lnTo>
                  <a:lnTo>
                    <a:pt x="307322" y="87163"/>
                  </a:lnTo>
                  <a:lnTo>
                    <a:pt x="257803" y="93268"/>
                  </a:lnTo>
                  <a:lnTo>
                    <a:pt x="210004" y="99665"/>
                  </a:lnTo>
                  <a:lnTo>
                    <a:pt x="165180" y="105088"/>
                  </a:lnTo>
                  <a:lnTo>
                    <a:pt x="109980" y="108140"/>
                  </a:lnTo>
                  <a:lnTo>
                    <a:pt x="51158" y="112119"/>
                  </a:lnTo>
                  <a:lnTo>
                    <a:pt x="0" y="11937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003004" y="3382245"/>
              <a:ext cx="765981" cy="626712"/>
            </a:xfrm>
            <a:custGeom>
              <a:avLst/>
              <a:gdLst/>
              <a:ahLst/>
              <a:cxnLst/>
              <a:rect l="0" t="0" r="0" b="0"/>
              <a:pathLst>
                <a:path w="765981" h="626712">
                  <a:moveTo>
                    <a:pt x="0" y="0"/>
                  </a:moveTo>
                  <a:lnTo>
                    <a:pt x="40309" y="61923"/>
                  </a:lnTo>
                  <a:lnTo>
                    <a:pt x="65735" y="90193"/>
                  </a:lnTo>
                  <a:lnTo>
                    <a:pt x="127907" y="140462"/>
                  </a:lnTo>
                  <a:lnTo>
                    <a:pt x="190039" y="192846"/>
                  </a:lnTo>
                  <a:lnTo>
                    <a:pt x="242000" y="236937"/>
                  </a:lnTo>
                  <a:lnTo>
                    <a:pt x="299398" y="278002"/>
                  </a:lnTo>
                  <a:lnTo>
                    <a:pt x="358406" y="321118"/>
                  </a:lnTo>
                  <a:lnTo>
                    <a:pt x="417891" y="368895"/>
                  </a:lnTo>
                  <a:lnTo>
                    <a:pt x="474571" y="415105"/>
                  </a:lnTo>
                  <a:lnTo>
                    <a:pt x="529314" y="456797"/>
                  </a:lnTo>
                  <a:lnTo>
                    <a:pt x="584588" y="497152"/>
                  </a:lnTo>
                  <a:lnTo>
                    <a:pt x="647496" y="545116"/>
                  </a:lnTo>
                  <a:lnTo>
                    <a:pt x="701392" y="585417"/>
                  </a:lnTo>
                  <a:lnTo>
                    <a:pt x="742169" y="612863"/>
                  </a:lnTo>
                  <a:lnTo>
                    <a:pt x="765980" y="62671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261151" y="3909478"/>
              <a:ext cx="57577" cy="954988"/>
            </a:xfrm>
            <a:custGeom>
              <a:avLst/>
              <a:gdLst/>
              <a:ahLst/>
              <a:cxnLst/>
              <a:rect l="0" t="0" r="0" b="0"/>
              <a:pathLst>
                <a:path w="57577" h="954988">
                  <a:moveTo>
                    <a:pt x="0" y="0"/>
                  </a:moveTo>
                  <a:lnTo>
                    <a:pt x="7873" y="57053"/>
                  </a:lnTo>
                  <a:lnTo>
                    <a:pt x="9332" y="114540"/>
                  </a:lnTo>
                  <a:lnTo>
                    <a:pt x="9765" y="171733"/>
                  </a:lnTo>
                  <a:lnTo>
                    <a:pt x="9894" y="219627"/>
                  </a:lnTo>
                  <a:lnTo>
                    <a:pt x="12879" y="271767"/>
                  </a:lnTo>
                  <a:lnTo>
                    <a:pt x="17816" y="326270"/>
                  </a:lnTo>
                  <a:lnTo>
                    <a:pt x="19279" y="380369"/>
                  </a:lnTo>
                  <a:lnTo>
                    <a:pt x="19712" y="438400"/>
                  </a:lnTo>
                  <a:lnTo>
                    <a:pt x="22788" y="500543"/>
                  </a:lnTo>
                  <a:lnTo>
                    <a:pt x="30700" y="562063"/>
                  </a:lnTo>
                  <a:lnTo>
                    <a:pt x="37098" y="618240"/>
                  </a:lnTo>
                  <a:lnTo>
                    <a:pt x="38993" y="673940"/>
                  </a:lnTo>
                  <a:lnTo>
                    <a:pt x="42502" y="725444"/>
                  </a:lnTo>
                  <a:lnTo>
                    <a:pt x="47594" y="775707"/>
                  </a:lnTo>
                  <a:lnTo>
                    <a:pt x="54596" y="831640"/>
                  </a:lnTo>
                  <a:lnTo>
                    <a:pt x="57576" y="895130"/>
                  </a:lnTo>
                  <a:lnTo>
                    <a:pt x="49738" y="95498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146999" y="4824674"/>
              <a:ext cx="1094257" cy="139270"/>
            </a:xfrm>
            <a:custGeom>
              <a:avLst/>
              <a:gdLst/>
              <a:ahLst/>
              <a:cxnLst/>
              <a:rect l="0" t="0" r="0" b="0"/>
              <a:pathLst>
                <a:path w="1094257" h="139270">
                  <a:moveTo>
                    <a:pt x="1094256" y="0"/>
                  </a:moveTo>
                  <a:lnTo>
                    <a:pt x="1035225" y="10821"/>
                  </a:lnTo>
                  <a:lnTo>
                    <a:pt x="976363" y="18103"/>
                  </a:lnTo>
                  <a:lnTo>
                    <a:pt x="927916" y="24645"/>
                  </a:lnTo>
                  <a:lnTo>
                    <a:pt x="867998" y="33584"/>
                  </a:lnTo>
                  <a:lnTo>
                    <a:pt x="823848" y="39979"/>
                  </a:lnTo>
                  <a:lnTo>
                    <a:pt x="778435" y="46507"/>
                  </a:lnTo>
                  <a:lnTo>
                    <a:pt x="732461" y="53092"/>
                  </a:lnTo>
                  <a:lnTo>
                    <a:pt x="683290" y="56755"/>
                  </a:lnTo>
                  <a:lnTo>
                    <a:pt x="630856" y="59489"/>
                  </a:lnTo>
                  <a:lnTo>
                    <a:pt x="574393" y="64388"/>
                  </a:lnTo>
                  <a:lnTo>
                    <a:pt x="519086" y="70250"/>
                  </a:lnTo>
                  <a:lnTo>
                    <a:pt x="463925" y="76540"/>
                  </a:lnTo>
                  <a:lnTo>
                    <a:pt x="406250" y="83020"/>
                  </a:lnTo>
                  <a:lnTo>
                    <a:pt x="350405" y="89584"/>
                  </a:lnTo>
                  <a:lnTo>
                    <a:pt x="297215" y="96186"/>
                  </a:lnTo>
                  <a:lnTo>
                    <a:pt x="247785" y="102804"/>
                  </a:lnTo>
                  <a:lnTo>
                    <a:pt x="200025" y="109430"/>
                  </a:lnTo>
                  <a:lnTo>
                    <a:pt x="154113" y="116059"/>
                  </a:lnTo>
                  <a:lnTo>
                    <a:pt x="93191" y="124900"/>
                  </a:lnTo>
                  <a:lnTo>
                    <a:pt x="34824" y="131395"/>
                  </a:lnTo>
                  <a:lnTo>
                    <a:pt x="0" y="13926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83148" y="4068642"/>
              <a:ext cx="190020" cy="954988"/>
            </a:xfrm>
            <a:custGeom>
              <a:avLst/>
              <a:gdLst/>
              <a:ahLst/>
              <a:cxnLst/>
              <a:rect l="0" t="0" r="0" b="0"/>
              <a:pathLst>
                <a:path w="190020" h="954988">
                  <a:moveTo>
                    <a:pt x="5731" y="0"/>
                  </a:moveTo>
                  <a:lnTo>
                    <a:pt x="0" y="33979"/>
                  </a:lnTo>
                  <a:lnTo>
                    <a:pt x="4647" y="82650"/>
                  </a:lnTo>
                  <a:lnTo>
                    <a:pt x="13024" y="131459"/>
                  </a:lnTo>
                  <a:lnTo>
                    <a:pt x="25757" y="194015"/>
                  </a:lnTo>
                  <a:lnTo>
                    <a:pt x="38560" y="247231"/>
                  </a:lnTo>
                  <a:lnTo>
                    <a:pt x="56355" y="300947"/>
                  </a:lnTo>
                  <a:lnTo>
                    <a:pt x="75628" y="358865"/>
                  </a:lnTo>
                  <a:lnTo>
                    <a:pt x="95339" y="420975"/>
                  </a:lnTo>
                  <a:lnTo>
                    <a:pt x="108559" y="464533"/>
                  </a:lnTo>
                  <a:lnTo>
                    <a:pt x="128430" y="526340"/>
                  </a:lnTo>
                  <a:lnTo>
                    <a:pt x="148319" y="586655"/>
                  </a:lnTo>
                  <a:lnTo>
                    <a:pt x="167107" y="646528"/>
                  </a:lnTo>
                  <a:lnTo>
                    <a:pt x="179060" y="706269"/>
                  </a:lnTo>
                  <a:lnTo>
                    <a:pt x="184198" y="764867"/>
                  </a:lnTo>
                  <a:lnTo>
                    <a:pt x="190019" y="816617"/>
                  </a:lnTo>
                  <a:lnTo>
                    <a:pt x="186151" y="874273"/>
                  </a:lnTo>
                  <a:lnTo>
                    <a:pt x="178134" y="937153"/>
                  </a:lnTo>
                  <a:lnTo>
                    <a:pt x="174843" y="95498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052744" y="3402141"/>
              <a:ext cx="139269" cy="1074362"/>
            </a:xfrm>
            <a:custGeom>
              <a:avLst/>
              <a:gdLst/>
              <a:ahLst/>
              <a:cxnLst/>
              <a:rect l="0" t="0" r="0" b="0"/>
              <a:pathLst>
                <a:path w="139269" h="1074362">
                  <a:moveTo>
                    <a:pt x="0" y="0"/>
                  </a:moveTo>
                  <a:lnTo>
                    <a:pt x="0" y="57053"/>
                  </a:lnTo>
                  <a:lnTo>
                    <a:pt x="0" y="120204"/>
                  </a:lnTo>
                  <a:lnTo>
                    <a:pt x="0" y="182090"/>
                  </a:lnTo>
                  <a:lnTo>
                    <a:pt x="2947" y="240983"/>
                  </a:lnTo>
                  <a:lnTo>
                    <a:pt x="10821" y="292096"/>
                  </a:lnTo>
                  <a:lnTo>
                    <a:pt x="17206" y="346295"/>
                  </a:lnTo>
                  <a:lnTo>
                    <a:pt x="22045" y="397355"/>
                  </a:lnTo>
                  <a:lnTo>
                    <a:pt x="27532" y="450433"/>
                  </a:lnTo>
                  <a:lnTo>
                    <a:pt x="32105" y="505214"/>
                  </a:lnTo>
                  <a:lnTo>
                    <a:pt x="40461" y="559394"/>
                  </a:lnTo>
                  <a:lnTo>
                    <a:pt x="49937" y="614502"/>
                  </a:lnTo>
                  <a:lnTo>
                    <a:pt x="59745" y="665832"/>
                  </a:lnTo>
                  <a:lnTo>
                    <a:pt x="69651" y="716042"/>
                  </a:lnTo>
                  <a:lnTo>
                    <a:pt x="79587" y="765920"/>
                  </a:lnTo>
                  <a:lnTo>
                    <a:pt x="89530" y="815701"/>
                  </a:lnTo>
                  <a:lnTo>
                    <a:pt x="99478" y="865452"/>
                  </a:lnTo>
                  <a:lnTo>
                    <a:pt x="112741" y="926494"/>
                  </a:lnTo>
                  <a:lnTo>
                    <a:pt x="124899" y="981126"/>
                  </a:lnTo>
                  <a:lnTo>
                    <a:pt x="131394" y="1034492"/>
                  </a:lnTo>
                  <a:lnTo>
                    <a:pt x="139268" y="107436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003004" y="4396919"/>
              <a:ext cx="1124101" cy="736137"/>
            </a:xfrm>
            <a:custGeom>
              <a:avLst/>
              <a:gdLst/>
              <a:ahLst/>
              <a:cxnLst/>
              <a:rect l="0" t="0" r="0" b="0"/>
              <a:pathLst>
                <a:path w="1124101" h="736137">
                  <a:moveTo>
                    <a:pt x="0" y="0"/>
                  </a:moveTo>
                  <a:lnTo>
                    <a:pt x="50925" y="42983"/>
                  </a:lnTo>
                  <a:lnTo>
                    <a:pt x="108022" y="84921"/>
                  </a:lnTo>
                  <a:lnTo>
                    <a:pt x="162203" y="120428"/>
                  </a:lnTo>
                  <a:lnTo>
                    <a:pt x="223423" y="160478"/>
                  </a:lnTo>
                  <a:lnTo>
                    <a:pt x="273384" y="197011"/>
                  </a:lnTo>
                  <a:lnTo>
                    <a:pt x="329697" y="234732"/>
                  </a:lnTo>
                  <a:lnTo>
                    <a:pt x="388385" y="268506"/>
                  </a:lnTo>
                  <a:lnTo>
                    <a:pt x="447775" y="306023"/>
                  </a:lnTo>
                  <a:lnTo>
                    <a:pt x="508479" y="345140"/>
                  </a:lnTo>
                  <a:lnTo>
                    <a:pt x="552426" y="371510"/>
                  </a:lnTo>
                  <a:lnTo>
                    <a:pt x="615385" y="411212"/>
                  </a:lnTo>
                  <a:lnTo>
                    <a:pt x="676041" y="456258"/>
                  </a:lnTo>
                  <a:lnTo>
                    <a:pt x="736015" y="499326"/>
                  </a:lnTo>
                  <a:lnTo>
                    <a:pt x="778821" y="526619"/>
                  </a:lnTo>
                  <a:lnTo>
                    <a:pt x="822531" y="553487"/>
                  </a:lnTo>
                  <a:lnTo>
                    <a:pt x="884424" y="593471"/>
                  </a:lnTo>
                  <a:lnTo>
                    <a:pt x="944764" y="632213"/>
                  </a:lnTo>
                  <a:lnTo>
                    <a:pt x="1003539" y="665184"/>
                  </a:lnTo>
                  <a:lnTo>
                    <a:pt x="1054236" y="694849"/>
                  </a:lnTo>
                  <a:lnTo>
                    <a:pt x="1099246" y="722290"/>
                  </a:lnTo>
                  <a:lnTo>
                    <a:pt x="1124100" y="73613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012952" y="3422036"/>
            <a:ext cx="2258147" cy="1492169"/>
            <a:chOff x="5012952" y="3422036"/>
            <a:chExt cx="2258147" cy="1492169"/>
          </a:xfrm>
        </p:grpSpPr>
        <p:sp>
          <p:nvSpPr>
            <p:cNvPr id="25" name="Freeform 24"/>
            <p:cNvSpPr/>
            <p:nvPr/>
          </p:nvSpPr>
          <p:spPr>
            <a:xfrm>
              <a:off x="5928148" y="4386971"/>
              <a:ext cx="1342951" cy="139270"/>
            </a:xfrm>
            <a:custGeom>
              <a:avLst/>
              <a:gdLst/>
              <a:ahLst/>
              <a:cxnLst/>
              <a:rect l="0" t="0" r="0" b="0"/>
              <a:pathLst>
                <a:path w="1342951" h="139270">
                  <a:moveTo>
                    <a:pt x="1342950" y="0"/>
                  </a:moveTo>
                  <a:lnTo>
                    <a:pt x="1293771" y="10821"/>
                  </a:lnTo>
                  <a:lnTo>
                    <a:pt x="1232285" y="18104"/>
                  </a:lnTo>
                  <a:lnTo>
                    <a:pt x="1177564" y="27484"/>
                  </a:lnTo>
                  <a:lnTo>
                    <a:pt x="1121233" y="39980"/>
                  </a:lnTo>
                  <a:lnTo>
                    <a:pt x="1073511" y="46848"/>
                  </a:lnTo>
                  <a:lnTo>
                    <a:pt x="1021422" y="51830"/>
                  </a:lnTo>
                  <a:lnTo>
                    <a:pt x="963986" y="57359"/>
                  </a:lnTo>
                  <a:lnTo>
                    <a:pt x="902020" y="61945"/>
                  </a:lnTo>
                  <a:lnTo>
                    <a:pt x="857391" y="67322"/>
                  </a:lnTo>
                  <a:lnTo>
                    <a:pt x="811765" y="73397"/>
                  </a:lnTo>
                  <a:lnTo>
                    <a:pt x="762748" y="76834"/>
                  </a:lnTo>
                  <a:lnTo>
                    <a:pt x="711489" y="79466"/>
                  </a:lnTo>
                  <a:lnTo>
                    <a:pt x="659231" y="84321"/>
                  </a:lnTo>
                  <a:lnTo>
                    <a:pt x="609478" y="90162"/>
                  </a:lnTo>
                  <a:lnTo>
                    <a:pt x="560470" y="96443"/>
                  </a:lnTo>
                  <a:lnTo>
                    <a:pt x="509214" y="102919"/>
                  </a:lnTo>
                  <a:lnTo>
                    <a:pt x="459906" y="106534"/>
                  </a:lnTo>
                  <a:lnTo>
                    <a:pt x="413306" y="109246"/>
                  </a:lnTo>
                  <a:lnTo>
                    <a:pt x="370488" y="114136"/>
                  </a:lnTo>
                  <a:lnTo>
                    <a:pt x="326405" y="117046"/>
                  </a:lnTo>
                  <a:lnTo>
                    <a:pt x="263983" y="121631"/>
                  </a:lnTo>
                  <a:lnTo>
                    <a:pt x="207538" y="129990"/>
                  </a:lnTo>
                  <a:lnTo>
                    <a:pt x="154707" y="136520"/>
                  </a:lnTo>
                  <a:lnTo>
                    <a:pt x="91965" y="138726"/>
                  </a:lnTo>
                  <a:lnTo>
                    <a:pt x="37565" y="139109"/>
                  </a:lnTo>
                  <a:lnTo>
                    <a:pt x="0" y="13926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515067" y="4058695"/>
              <a:ext cx="139270" cy="855510"/>
            </a:xfrm>
            <a:custGeom>
              <a:avLst/>
              <a:gdLst/>
              <a:ahLst/>
              <a:cxnLst/>
              <a:rect l="0" t="0" r="0" b="0"/>
              <a:pathLst>
                <a:path w="139270" h="855510">
                  <a:moveTo>
                    <a:pt x="0" y="0"/>
                  </a:moveTo>
                  <a:lnTo>
                    <a:pt x="2210" y="31767"/>
                  </a:lnTo>
                  <a:lnTo>
                    <a:pt x="22411" y="93536"/>
                  </a:lnTo>
                  <a:lnTo>
                    <a:pt x="39686" y="148434"/>
                  </a:lnTo>
                  <a:lnTo>
                    <a:pt x="59677" y="211782"/>
                  </a:lnTo>
                  <a:lnTo>
                    <a:pt x="69632" y="258390"/>
                  </a:lnTo>
                  <a:lnTo>
                    <a:pt x="79582" y="309411"/>
                  </a:lnTo>
                  <a:lnTo>
                    <a:pt x="87565" y="366920"/>
                  </a:lnTo>
                  <a:lnTo>
                    <a:pt x="97084" y="427978"/>
                  </a:lnTo>
                  <a:lnTo>
                    <a:pt x="105278" y="491314"/>
                  </a:lnTo>
                  <a:lnTo>
                    <a:pt x="111553" y="554566"/>
                  </a:lnTo>
                  <a:lnTo>
                    <a:pt x="117056" y="607913"/>
                  </a:lnTo>
                  <a:lnTo>
                    <a:pt x="118344" y="652620"/>
                  </a:lnTo>
                  <a:lnTo>
                    <a:pt x="119068" y="713969"/>
                  </a:lnTo>
                  <a:lnTo>
                    <a:pt x="120388" y="766534"/>
                  </a:lnTo>
                  <a:lnTo>
                    <a:pt x="130176" y="821518"/>
                  </a:lnTo>
                  <a:lnTo>
                    <a:pt x="139269" y="85550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599871" y="3422036"/>
              <a:ext cx="935092" cy="547130"/>
            </a:xfrm>
            <a:custGeom>
              <a:avLst/>
              <a:gdLst/>
              <a:ahLst/>
              <a:cxnLst/>
              <a:rect l="0" t="0" r="0" b="0"/>
              <a:pathLst>
                <a:path w="935092" h="547130">
                  <a:moveTo>
                    <a:pt x="935091" y="547129"/>
                  </a:moveTo>
                  <a:lnTo>
                    <a:pt x="872759" y="492739"/>
                  </a:lnTo>
                  <a:lnTo>
                    <a:pt x="811617" y="447038"/>
                  </a:lnTo>
                  <a:lnTo>
                    <a:pt x="751251" y="406633"/>
                  </a:lnTo>
                  <a:lnTo>
                    <a:pt x="701437" y="371144"/>
                  </a:lnTo>
                  <a:lnTo>
                    <a:pt x="645168" y="339136"/>
                  </a:lnTo>
                  <a:lnTo>
                    <a:pt x="586493" y="307547"/>
                  </a:lnTo>
                  <a:lnTo>
                    <a:pt x="526001" y="271782"/>
                  </a:lnTo>
                  <a:lnTo>
                    <a:pt x="482104" y="250113"/>
                  </a:lnTo>
                  <a:lnTo>
                    <a:pt x="419173" y="213991"/>
                  </a:lnTo>
                  <a:lnTo>
                    <a:pt x="358525" y="180568"/>
                  </a:lnTo>
                  <a:lnTo>
                    <a:pt x="298553" y="149664"/>
                  </a:lnTo>
                  <a:lnTo>
                    <a:pt x="244063" y="119506"/>
                  </a:lnTo>
                  <a:lnTo>
                    <a:pt x="192917" y="94851"/>
                  </a:lnTo>
                  <a:lnTo>
                    <a:pt x="132959" y="65610"/>
                  </a:lnTo>
                  <a:lnTo>
                    <a:pt x="74938" y="34944"/>
                  </a:lnTo>
                  <a:lnTo>
                    <a:pt x="17074" y="8205"/>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669506" y="3640888"/>
              <a:ext cx="1134048" cy="119374"/>
            </a:xfrm>
            <a:custGeom>
              <a:avLst/>
              <a:gdLst/>
              <a:ahLst/>
              <a:cxnLst/>
              <a:rect l="0" t="0" r="0" b="0"/>
              <a:pathLst>
                <a:path w="1134048" h="119374">
                  <a:moveTo>
                    <a:pt x="1134047" y="0"/>
                  </a:moveTo>
                  <a:lnTo>
                    <a:pt x="1075016" y="0"/>
                  </a:lnTo>
                  <a:lnTo>
                    <a:pt x="1021434" y="5281"/>
                  </a:lnTo>
                  <a:lnTo>
                    <a:pt x="959229" y="10131"/>
                  </a:lnTo>
                  <a:lnTo>
                    <a:pt x="904662" y="16511"/>
                  </a:lnTo>
                  <a:lnTo>
                    <a:pt x="850791" y="18893"/>
                  </a:lnTo>
                  <a:lnTo>
                    <a:pt x="787915" y="20704"/>
                  </a:lnTo>
                  <a:lnTo>
                    <a:pt x="725687" y="27749"/>
                  </a:lnTo>
                  <a:lnTo>
                    <a:pt x="681384" y="33702"/>
                  </a:lnTo>
                  <a:lnTo>
                    <a:pt x="635904" y="40032"/>
                  </a:lnTo>
                  <a:lnTo>
                    <a:pt x="589900" y="45425"/>
                  </a:lnTo>
                  <a:lnTo>
                    <a:pt x="543663" y="47821"/>
                  </a:lnTo>
                  <a:lnTo>
                    <a:pt x="497322" y="51834"/>
                  </a:lnTo>
                  <a:lnTo>
                    <a:pt x="450936" y="57302"/>
                  </a:lnTo>
                  <a:lnTo>
                    <a:pt x="404530" y="63416"/>
                  </a:lnTo>
                  <a:lnTo>
                    <a:pt x="358114" y="69818"/>
                  </a:lnTo>
                  <a:lnTo>
                    <a:pt x="311694" y="76348"/>
                  </a:lnTo>
                  <a:lnTo>
                    <a:pt x="265273" y="82934"/>
                  </a:lnTo>
                  <a:lnTo>
                    <a:pt x="221798" y="89546"/>
                  </a:lnTo>
                  <a:lnTo>
                    <a:pt x="162985" y="99483"/>
                  </a:lnTo>
                  <a:lnTo>
                    <a:pt x="110557" y="106479"/>
                  </a:lnTo>
                  <a:lnTo>
                    <a:pt x="48611" y="114124"/>
                  </a:lnTo>
                  <a:lnTo>
                    <a:pt x="0" y="11937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402294" y="3879635"/>
              <a:ext cx="267213" cy="964935"/>
            </a:xfrm>
            <a:custGeom>
              <a:avLst/>
              <a:gdLst/>
              <a:ahLst/>
              <a:cxnLst/>
              <a:rect l="0" t="0" r="0" b="0"/>
              <a:pathLst>
                <a:path w="267213" h="964935">
                  <a:moveTo>
                    <a:pt x="8570" y="0"/>
                  </a:moveTo>
                  <a:lnTo>
                    <a:pt x="3288" y="55383"/>
                  </a:lnTo>
                  <a:lnTo>
                    <a:pt x="4" y="104097"/>
                  </a:lnTo>
                  <a:lnTo>
                    <a:pt x="0" y="164089"/>
                  </a:lnTo>
                  <a:lnTo>
                    <a:pt x="9497" y="218513"/>
                  </a:lnTo>
                  <a:lnTo>
                    <a:pt x="26377" y="279394"/>
                  </a:lnTo>
                  <a:lnTo>
                    <a:pt x="46310" y="336756"/>
                  </a:lnTo>
                  <a:lnTo>
                    <a:pt x="61219" y="396270"/>
                  </a:lnTo>
                  <a:lnTo>
                    <a:pt x="75913" y="454408"/>
                  </a:lnTo>
                  <a:lnTo>
                    <a:pt x="92754" y="501724"/>
                  </a:lnTo>
                  <a:lnTo>
                    <a:pt x="110639" y="550746"/>
                  </a:lnTo>
                  <a:lnTo>
                    <a:pt x="130092" y="613874"/>
                  </a:lnTo>
                  <a:lnTo>
                    <a:pt x="154895" y="674527"/>
                  </a:lnTo>
                  <a:lnTo>
                    <a:pt x="174245" y="732890"/>
                  </a:lnTo>
                  <a:lnTo>
                    <a:pt x="198209" y="793543"/>
                  </a:lnTo>
                  <a:lnTo>
                    <a:pt x="223983" y="855004"/>
                  </a:lnTo>
                  <a:lnTo>
                    <a:pt x="249088" y="913601"/>
                  </a:lnTo>
                  <a:lnTo>
                    <a:pt x="267212" y="9649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012952" y="4088538"/>
              <a:ext cx="855510" cy="407860"/>
            </a:xfrm>
            <a:custGeom>
              <a:avLst/>
              <a:gdLst/>
              <a:ahLst/>
              <a:cxnLst/>
              <a:rect l="0" t="0" r="0" b="0"/>
              <a:pathLst>
                <a:path w="855510" h="407860">
                  <a:moveTo>
                    <a:pt x="855509" y="407859"/>
                  </a:moveTo>
                  <a:lnTo>
                    <a:pt x="792099" y="367550"/>
                  </a:lnTo>
                  <a:lnTo>
                    <a:pt x="742032" y="341438"/>
                  </a:lnTo>
                  <a:lnTo>
                    <a:pt x="681626" y="308156"/>
                  </a:lnTo>
                  <a:lnTo>
                    <a:pt x="631806" y="284980"/>
                  </a:lnTo>
                  <a:lnTo>
                    <a:pt x="576639" y="257604"/>
                  </a:lnTo>
                  <a:lnTo>
                    <a:pt x="524800" y="228491"/>
                  </a:lnTo>
                  <a:lnTo>
                    <a:pt x="473334" y="199970"/>
                  </a:lnTo>
                  <a:lnTo>
                    <a:pt x="416575" y="175922"/>
                  </a:lnTo>
                  <a:lnTo>
                    <a:pt x="358860" y="149392"/>
                  </a:lnTo>
                  <a:lnTo>
                    <a:pt x="305162" y="125934"/>
                  </a:lnTo>
                  <a:lnTo>
                    <a:pt x="248846" y="99580"/>
                  </a:lnTo>
                  <a:lnTo>
                    <a:pt x="196667" y="77279"/>
                  </a:lnTo>
                  <a:lnTo>
                    <a:pt x="146205" y="56671"/>
                  </a:lnTo>
                  <a:lnTo>
                    <a:pt x="97357" y="37669"/>
                  </a:lnTo>
                  <a:lnTo>
                    <a:pt x="43630" y="20786"/>
                  </a:lnTo>
                  <a:lnTo>
                    <a:pt x="16980" y="10212"/>
                  </a:lnTo>
                  <a:lnTo>
                    <a:pt x="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783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812800"/>
            <a:ext cx="10109200" cy="615553"/>
          </a:xfrm>
          <a:prstGeom prst="rect">
            <a:avLst/>
          </a:prstGeom>
          <a:noFill/>
        </p:spPr>
        <p:txBody>
          <a:bodyPr vert="horz" rtlCol="0">
            <a:spAutoFit/>
          </a:bodyPr>
          <a:lstStyle/>
          <a:p>
            <a:r>
              <a:rPr lang="en-US" sz="1700" smtClean="0">
                <a:solidFill>
                  <a:srgbClr val="000000"/>
                </a:solidFill>
                <a:latin typeface="Tahoma - 23"/>
              </a:rPr>
              <a:t>John has two square tables. The first table has an area of 625 square  inches,which is 400 square inches more than the area of the second  table. What is the length of sides of John's second table?</a:t>
            </a:r>
            <a:endParaRPr lang="en-US" sz="1700">
              <a:solidFill>
                <a:srgbClr val="000000"/>
              </a:solidFill>
              <a:latin typeface="Tahoma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4" name="TextBox 3"/>
          <p:cNvSpPr txBox="1"/>
          <p:nvPr/>
        </p:nvSpPr>
        <p:spPr>
          <a:xfrm>
            <a:off x="304800" y="495300"/>
            <a:ext cx="1955800" cy="384721"/>
          </a:xfrm>
          <a:prstGeom prst="rect">
            <a:avLst/>
          </a:prstGeom>
          <a:noFill/>
        </p:spPr>
        <p:txBody>
          <a:bodyPr vert="horz" rtlCol="0">
            <a:spAutoFit/>
          </a:bodyPr>
          <a:lstStyle/>
          <a:p>
            <a:r>
              <a:rPr lang="en-US" sz="1900" smtClean="0">
                <a:solidFill>
                  <a:srgbClr val="FF6820"/>
                </a:solidFill>
                <a:latin typeface="Berlin Sans FB - 26"/>
              </a:rPr>
              <a:t>Example 3:</a:t>
            </a:r>
            <a:endParaRPr lang="en-US" sz="1900">
              <a:solidFill>
                <a:srgbClr val="FF6820"/>
              </a:solidFill>
              <a:latin typeface="Berlin Sans FB - 26"/>
            </a:endParaRPr>
          </a:p>
        </p:txBody>
      </p:sp>
      <p:grpSp>
        <p:nvGrpSpPr>
          <p:cNvPr id="13" name="Group 12"/>
          <p:cNvGrpSpPr/>
          <p:nvPr/>
        </p:nvGrpSpPr>
        <p:grpSpPr>
          <a:xfrm>
            <a:off x="2015818" y="3123603"/>
            <a:ext cx="2360477" cy="1730915"/>
            <a:chOff x="2015818" y="3123603"/>
            <a:chExt cx="2360477" cy="1730915"/>
          </a:xfrm>
        </p:grpSpPr>
        <p:sp>
          <p:nvSpPr>
            <p:cNvPr id="5" name="Freeform 4"/>
            <p:cNvSpPr/>
            <p:nvPr/>
          </p:nvSpPr>
          <p:spPr>
            <a:xfrm>
              <a:off x="3650106" y="3123603"/>
              <a:ext cx="726189" cy="805771"/>
            </a:xfrm>
            <a:custGeom>
              <a:avLst/>
              <a:gdLst/>
              <a:ahLst/>
              <a:cxnLst/>
              <a:rect l="0" t="0" r="0" b="0"/>
              <a:pathLst>
                <a:path w="726189" h="805771">
                  <a:moveTo>
                    <a:pt x="0" y="0"/>
                  </a:moveTo>
                  <a:lnTo>
                    <a:pt x="49642" y="60463"/>
                  </a:lnTo>
                  <a:lnTo>
                    <a:pt x="96156" y="120802"/>
                  </a:lnTo>
                  <a:lnTo>
                    <a:pt x="152716" y="181171"/>
                  </a:lnTo>
                  <a:lnTo>
                    <a:pt x="194135" y="237496"/>
                  </a:lnTo>
                  <a:lnTo>
                    <a:pt x="236475" y="296195"/>
                  </a:lnTo>
                  <a:lnTo>
                    <a:pt x="280654" y="355820"/>
                  </a:lnTo>
                  <a:lnTo>
                    <a:pt x="326402" y="408060"/>
                  </a:lnTo>
                  <a:lnTo>
                    <a:pt x="367698" y="460954"/>
                  </a:lnTo>
                  <a:lnTo>
                    <a:pt x="414623" y="513977"/>
                  </a:lnTo>
                  <a:lnTo>
                    <a:pt x="459916" y="567025"/>
                  </a:lnTo>
                  <a:lnTo>
                    <a:pt x="511111" y="620079"/>
                  </a:lnTo>
                  <a:lnTo>
                    <a:pt x="566211" y="678523"/>
                  </a:lnTo>
                  <a:lnTo>
                    <a:pt x="587663" y="701688"/>
                  </a:lnTo>
                  <a:lnTo>
                    <a:pt x="645176" y="747006"/>
                  </a:lnTo>
                  <a:lnTo>
                    <a:pt x="701082" y="790049"/>
                  </a:lnTo>
                  <a:lnTo>
                    <a:pt x="726188" y="80577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37521" y="3143535"/>
              <a:ext cx="1362847" cy="89495"/>
            </a:xfrm>
            <a:custGeom>
              <a:avLst/>
              <a:gdLst/>
              <a:ahLst/>
              <a:cxnLst/>
              <a:rect l="0" t="0" r="0" b="0"/>
              <a:pathLst>
                <a:path w="1362847" h="89495">
                  <a:moveTo>
                    <a:pt x="1362846" y="89494"/>
                  </a:moveTo>
                  <a:lnTo>
                    <a:pt x="1307522" y="73631"/>
                  </a:lnTo>
                  <a:lnTo>
                    <a:pt x="1253362" y="69688"/>
                  </a:lnTo>
                  <a:lnTo>
                    <a:pt x="1201331" y="62010"/>
                  </a:lnTo>
                  <a:lnTo>
                    <a:pt x="1149808" y="53841"/>
                  </a:lnTo>
                  <a:lnTo>
                    <a:pt x="1091925" y="49823"/>
                  </a:lnTo>
                  <a:lnTo>
                    <a:pt x="1048639" y="44967"/>
                  </a:lnTo>
                  <a:lnTo>
                    <a:pt x="986052" y="41299"/>
                  </a:lnTo>
                  <a:lnTo>
                    <a:pt x="942634" y="37494"/>
                  </a:lnTo>
                  <a:lnTo>
                    <a:pt x="898653" y="33224"/>
                  </a:lnTo>
                  <a:lnTo>
                    <a:pt x="836607" y="29714"/>
                  </a:lnTo>
                  <a:lnTo>
                    <a:pt x="775116" y="22165"/>
                  </a:lnTo>
                  <a:lnTo>
                    <a:pt x="730986" y="16094"/>
                  </a:lnTo>
                  <a:lnTo>
                    <a:pt x="685582" y="12660"/>
                  </a:lnTo>
                  <a:lnTo>
                    <a:pt x="639612" y="11133"/>
                  </a:lnTo>
                  <a:lnTo>
                    <a:pt x="593390" y="10454"/>
                  </a:lnTo>
                  <a:lnTo>
                    <a:pt x="550004" y="10153"/>
                  </a:lnTo>
                  <a:lnTo>
                    <a:pt x="507510" y="10019"/>
                  </a:lnTo>
                  <a:lnTo>
                    <a:pt x="462833" y="9959"/>
                  </a:lnTo>
                  <a:lnTo>
                    <a:pt x="399462" y="4645"/>
                  </a:lnTo>
                  <a:lnTo>
                    <a:pt x="338684" y="1351"/>
                  </a:lnTo>
                  <a:lnTo>
                    <a:pt x="283955" y="375"/>
                  </a:lnTo>
                  <a:lnTo>
                    <a:pt x="227457" y="86"/>
                  </a:lnTo>
                  <a:lnTo>
                    <a:pt x="173996" y="0"/>
                  </a:lnTo>
                  <a:lnTo>
                    <a:pt x="112151" y="6807"/>
                  </a:lnTo>
                  <a:lnTo>
                    <a:pt x="60863" y="10097"/>
                  </a:lnTo>
                  <a:lnTo>
                    <a:pt x="0" y="1985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64231" y="3919425"/>
              <a:ext cx="1492168" cy="69636"/>
            </a:xfrm>
            <a:custGeom>
              <a:avLst/>
              <a:gdLst/>
              <a:ahLst/>
              <a:cxnLst/>
              <a:rect l="0" t="0" r="0" b="0"/>
              <a:pathLst>
                <a:path w="1492168" h="69636">
                  <a:moveTo>
                    <a:pt x="1492167" y="69635"/>
                  </a:moveTo>
                  <a:lnTo>
                    <a:pt x="1432167" y="69635"/>
                  </a:lnTo>
                  <a:lnTo>
                    <a:pt x="1378596" y="69635"/>
                  </a:lnTo>
                  <a:lnTo>
                    <a:pt x="1315605" y="64354"/>
                  </a:lnTo>
                  <a:lnTo>
                    <a:pt x="1266442" y="61070"/>
                  </a:lnTo>
                  <a:lnTo>
                    <a:pt x="1211593" y="60097"/>
                  </a:lnTo>
                  <a:lnTo>
                    <a:pt x="1158620" y="54528"/>
                  </a:lnTo>
                  <a:lnTo>
                    <a:pt x="1097361" y="51159"/>
                  </a:lnTo>
                  <a:lnTo>
                    <a:pt x="1040771" y="50160"/>
                  </a:lnTo>
                  <a:lnTo>
                    <a:pt x="978439" y="49864"/>
                  </a:lnTo>
                  <a:lnTo>
                    <a:pt x="916250" y="44496"/>
                  </a:lnTo>
                  <a:lnTo>
                    <a:pt x="872926" y="41882"/>
                  </a:lnTo>
                  <a:lnTo>
                    <a:pt x="828985" y="40721"/>
                  </a:lnTo>
                  <a:lnTo>
                    <a:pt x="765858" y="40067"/>
                  </a:lnTo>
                  <a:lnTo>
                    <a:pt x="721344" y="39914"/>
                  </a:lnTo>
                  <a:lnTo>
                    <a:pt x="658066" y="39828"/>
                  </a:lnTo>
                  <a:lnTo>
                    <a:pt x="614487" y="39808"/>
                  </a:lnTo>
                  <a:lnTo>
                    <a:pt x="570434" y="39799"/>
                  </a:lnTo>
                  <a:lnTo>
                    <a:pt x="507242" y="39794"/>
                  </a:lnTo>
                  <a:lnTo>
                    <a:pt x="462714" y="39793"/>
                  </a:lnTo>
                  <a:lnTo>
                    <a:pt x="417133" y="39792"/>
                  </a:lnTo>
                  <a:lnTo>
                    <a:pt x="353868" y="39792"/>
                  </a:lnTo>
                  <a:lnTo>
                    <a:pt x="297174" y="36844"/>
                  </a:lnTo>
                  <a:lnTo>
                    <a:pt x="238374" y="31918"/>
                  </a:lnTo>
                  <a:lnTo>
                    <a:pt x="184845" y="30459"/>
                  </a:lnTo>
                  <a:lnTo>
                    <a:pt x="121867" y="24685"/>
                  </a:lnTo>
                  <a:lnTo>
                    <a:pt x="58419" y="1290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078357" y="3223081"/>
              <a:ext cx="716241" cy="746085"/>
            </a:xfrm>
            <a:custGeom>
              <a:avLst/>
              <a:gdLst/>
              <a:ahLst/>
              <a:cxnLst/>
              <a:rect l="0" t="0" r="0" b="0"/>
              <a:pathLst>
                <a:path w="716241" h="746085">
                  <a:moveTo>
                    <a:pt x="0" y="0"/>
                  </a:moveTo>
                  <a:lnTo>
                    <a:pt x="24909" y="56635"/>
                  </a:lnTo>
                  <a:lnTo>
                    <a:pt x="72681" y="112000"/>
                  </a:lnTo>
                  <a:lnTo>
                    <a:pt x="132536" y="172286"/>
                  </a:lnTo>
                  <a:lnTo>
                    <a:pt x="183011" y="217513"/>
                  </a:lnTo>
                  <a:lnTo>
                    <a:pt x="242393" y="266320"/>
                  </a:lnTo>
                  <a:lnTo>
                    <a:pt x="297843" y="318535"/>
                  </a:lnTo>
                  <a:lnTo>
                    <a:pt x="356652" y="376705"/>
                  </a:lnTo>
                  <a:lnTo>
                    <a:pt x="405091" y="419752"/>
                  </a:lnTo>
                  <a:lnTo>
                    <a:pt x="463028" y="473907"/>
                  </a:lnTo>
                  <a:lnTo>
                    <a:pt x="517047" y="530126"/>
                  </a:lnTo>
                  <a:lnTo>
                    <a:pt x="565011" y="588842"/>
                  </a:lnTo>
                  <a:lnTo>
                    <a:pt x="616497" y="645549"/>
                  </a:lnTo>
                  <a:lnTo>
                    <a:pt x="665361" y="701937"/>
                  </a:lnTo>
                  <a:lnTo>
                    <a:pt x="695464" y="731673"/>
                  </a:lnTo>
                  <a:lnTo>
                    <a:pt x="716240" y="74608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187286" y="4048747"/>
              <a:ext cx="79584" cy="805771"/>
            </a:xfrm>
            <a:custGeom>
              <a:avLst/>
              <a:gdLst/>
              <a:ahLst/>
              <a:cxnLst/>
              <a:rect l="0" t="0" r="0" b="0"/>
              <a:pathLst>
                <a:path w="79584" h="805771">
                  <a:moveTo>
                    <a:pt x="79583" y="0"/>
                  </a:moveTo>
                  <a:lnTo>
                    <a:pt x="71709" y="51158"/>
                  </a:lnTo>
                  <a:lnTo>
                    <a:pt x="63071" y="109408"/>
                  </a:lnTo>
                  <a:lnTo>
                    <a:pt x="57408" y="168658"/>
                  </a:lnTo>
                  <a:lnTo>
                    <a:pt x="49064" y="222769"/>
                  </a:lnTo>
                  <a:lnTo>
                    <a:pt x="41623" y="285943"/>
                  </a:lnTo>
                  <a:lnTo>
                    <a:pt x="35053" y="335138"/>
                  </a:lnTo>
                  <a:lnTo>
                    <a:pt x="31387" y="384716"/>
                  </a:lnTo>
                  <a:lnTo>
                    <a:pt x="30301" y="434406"/>
                  </a:lnTo>
                  <a:lnTo>
                    <a:pt x="24698" y="484131"/>
                  </a:lnTo>
                  <a:lnTo>
                    <a:pt x="21319" y="533866"/>
                  </a:lnTo>
                  <a:lnTo>
                    <a:pt x="20318" y="583604"/>
                  </a:lnTo>
                  <a:lnTo>
                    <a:pt x="19979" y="641980"/>
                  </a:lnTo>
                  <a:lnTo>
                    <a:pt x="16965" y="696085"/>
                  </a:lnTo>
                  <a:lnTo>
                    <a:pt x="11334" y="749348"/>
                  </a:lnTo>
                  <a:lnTo>
                    <a:pt x="0" y="80577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744858" y="3959217"/>
              <a:ext cx="169113" cy="815719"/>
            </a:xfrm>
            <a:custGeom>
              <a:avLst/>
              <a:gdLst/>
              <a:ahLst/>
              <a:cxnLst/>
              <a:rect l="0" t="0" r="0" b="0"/>
              <a:pathLst>
                <a:path w="169113" h="815719">
                  <a:moveTo>
                    <a:pt x="0" y="0"/>
                  </a:moveTo>
                  <a:lnTo>
                    <a:pt x="2211" y="31767"/>
                  </a:lnTo>
                  <a:lnTo>
                    <a:pt x="21642" y="83565"/>
                  </a:lnTo>
                  <a:lnTo>
                    <a:pt x="41487" y="136125"/>
                  </a:lnTo>
                  <a:lnTo>
                    <a:pt x="62860" y="198679"/>
                  </a:lnTo>
                  <a:lnTo>
                    <a:pt x="79564" y="259479"/>
                  </a:lnTo>
                  <a:lnTo>
                    <a:pt x="98123" y="311862"/>
                  </a:lnTo>
                  <a:lnTo>
                    <a:pt x="108298" y="372726"/>
                  </a:lnTo>
                  <a:lnTo>
                    <a:pt x="116858" y="435020"/>
                  </a:lnTo>
                  <a:lnTo>
                    <a:pt x="124158" y="495508"/>
                  </a:lnTo>
                  <a:lnTo>
                    <a:pt x="128301" y="553839"/>
                  </a:lnTo>
                  <a:lnTo>
                    <a:pt x="132067" y="614485"/>
                  </a:lnTo>
                  <a:lnTo>
                    <a:pt x="140083" y="664721"/>
                  </a:lnTo>
                  <a:lnTo>
                    <a:pt x="149458" y="722713"/>
                  </a:lnTo>
                  <a:lnTo>
                    <a:pt x="162528" y="781258"/>
                  </a:lnTo>
                  <a:lnTo>
                    <a:pt x="169112" y="81571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015818" y="3262872"/>
              <a:ext cx="132174" cy="527234"/>
            </a:xfrm>
            <a:custGeom>
              <a:avLst/>
              <a:gdLst/>
              <a:ahLst/>
              <a:cxnLst/>
              <a:rect l="0" t="0" r="0" b="0"/>
              <a:pathLst>
                <a:path w="132174" h="527234">
                  <a:moveTo>
                    <a:pt x="12800" y="0"/>
                  </a:moveTo>
                  <a:lnTo>
                    <a:pt x="2238" y="15843"/>
                  </a:lnTo>
                  <a:lnTo>
                    <a:pt x="0" y="35411"/>
                  </a:lnTo>
                  <a:lnTo>
                    <a:pt x="10418" y="88953"/>
                  </a:lnTo>
                  <a:lnTo>
                    <a:pt x="29461" y="149166"/>
                  </a:lnTo>
                  <a:lnTo>
                    <a:pt x="45970" y="204230"/>
                  </a:lnTo>
                  <a:lnTo>
                    <a:pt x="59225" y="262550"/>
                  </a:lnTo>
                  <a:lnTo>
                    <a:pt x="75435" y="320738"/>
                  </a:lnTo>
                  <a:lnTo>
                    <a:pt x="90308" y="368782"/>
                  </a:lnTo>
                  <a:lnTo>
                    <a:pt x="101716" y="418018"/>
                  </a:lnTo>
                  <a:lnTo>
                    <a:pt x="115472" y="478886"/>
                  </a:lnTo>
                  <a:lnTo>
                    <a:pt x="132173" y="5272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660054" y="4108433"/>
              <a:ext cx="9949" cy="159166"/>
            </a:xfrm>
            <a:custGeom>
              <a:avLst/>
              <a:gdLst/>
              <a:ahLst/>
              <a:cxnLst/>
              <a:rect l="0" t="0" r="0" b="0"/>
              <a:pathLst>
                <a:path w="9949" h="159166">
                  <a:moveTo>
                    <a:pt x="0" y="0"/>
                  </a:moveTo>
                  <a:lnTo>
                    <a:pt x="2947" y="40337"/>
                  </a:lnTo>
                  <a:lnTo>
                    <a:pt x="8565" y="90253"/>
                  </a:lnTo>
                  <a:lnTo>
                    <a:pt x="9765" y="147033"/>
                  </a:lnTo>
                  <a:lnTo>
                    <a:pt x="9948" y="15916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5669506" y="3342455"/>
            <a:ext cx="1800428" cy="1631437"/>
            <a:chOff x="5669506" y="3342455"/>
            <a:chExt cx="1800428" cy="1631437"/>
          </a:xfrm>
        </p:grpSpPr>
        <p:sp>
          <p:nvSpPr>
            <p:cNvPr id="14" name="Freeform 13"/>
            <p:cNvSpPr/>
            <p:nvPr/>
          </p:nvSpPr>
          <p:spPr>
            <a:xfrm>
              <a:off x="6097260" y="3993277"/>
              <a:ext cx="1303161" cy="25628"/>
            </a:xfrm>
            <a:custGeom>
              <a:avLst/>
              <a:gdLst/>
              <a:ahLst/>
              <a:cxnLst/>
              <a:rect l="0" t="0" r="0" b="0"/>
              <a:pathLst>
                <a:path w="1303161" h="25628">
                  <a:moveTo>
                    <a:pt x="1303160" y="15679"/>
                  </a:moveTo>
                  <a:lnTo>
                    <a:pt x="1264556" y="9947"/>
                  </a:lnTo>
                  <a:lnTo>
                    <a:pt x="1210261" y="11272"/>
                  </a:lnTo>
                  <a:lnTo>
                    <a:pt x="1162893" y="7373"/>
                  </a:lnTo>
                  <a:lnTo>
                    <a:pt x="1110909" y="6217"/>
                  </a:lnTo>
                  <a:lnTo>
                    <a:pt x="1050556" y="5875"/>
                  </a:lnTo>
                  <a:lnTo>
                    <a:pt x="1006305" y="5795"/>
                  </a:lnTo>
                  <a:lnTo>
                    <a:pt x="960846" y="5760"/>
                  </a:lnTo>
                  <a:lnTo>
                    <a:pt x="911905" y="5744"/>
                  </a:lnTo>
                  <a:lnTo>
                    <a:pt x="860679" y="5737"/>
                  </a:lnTo>
                  <a:lnTo>
                    <a:pt x="808436" y="5734"/>
                  </a:lnTo>
                  <a:lnTo>
                    <a:pt x="755743" y="2785"/>
                  </a:lnTo>
                  <a:lnTo>
                    <a:pt x="702848" y="0"/>
                  </a:lnTo>
                  <a:lnTo>
                    <a:pt x="649865" y="2447"/>
                  </a:lnTo>
                  <a:lnTo>
                    <a:pt x="596841" y="4271"/>
                  </a:lnTo>
                  <a:lnTo>
                    <a:pt x="543801" y="5082"/>
                  </a:lnTo>
                  <a:lnTo>
                    <a:pt x="490753" y="5443"/>
                  </a:lnTo>
                  <a:lnTo>
                    <a:pt x="437700" y="5603"/>
                  </a:lnTo>
                  <a:lnTo>
                    <a:pt x="385752" y="6779"/>
                  </a:lnTo>
                  <a:lnTo>
                    <a:pt x="336873" y="10986"/>
                  </a:lnTo>
                  <a:lnTo>
                    <a:pt x="289359" y="13593"/>
                  </a:lnTo>
                  <a:lnTo>
                    <a:pt x="243556" y="14752"/>
                  </a:lnTo>
                  <a:lnTo>
                    <a:pt x="180485" y="16509"/>
                  </a:lnTo>
                  <a:lnTo>
                    <a:pt x="122006" y="22434"/>
                  </a:lnTo>
                  <a:lnTo>
                    <a:pt x="61517" y="24996"/>
                  </a:lnTo>
                  <a:lnTo>
                    <a:pt x="0" y="2562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717129" y="3342455"/>
              <a:ext cx="1713135" cy="716241"/>
            </a:xfrm>
            <a:custGeom>
              <a:avLst/>
              <a:gdLst/>
              <a:ahLst/>
              <a:cxnLst/>
              <a:rect l="0" t="0" r="0" b="0"/>
              <a:pathLst>
                <a:path w="1713135" h="716241">
                  <a:moveTo>
                    <a:pt x="1713134" y="676449"/>
                  </a:moveTo>
                  <a:lnTo>
                    <a:pt x="1680699" y="618933"/>
                  </a:lnTo>
                  <a:lnTo>
                    <a:pt x="1659680" y="597510"/>
                  </a:lnTo>
                  <a:lnTo>
                    <a:pt x="1606329" y="546311"/>
                  </a:lnTo>
                  <a:lnTo>
                    <a:pt x="1553326" y="487369"/>
                  </a:lnTo>
                  <a:lnTo>
                    <a:pt x="1503040" y="429750"/>
                  </a:lnTo>
                  <a:lnTo>
                    <a:pt x="1456549" y="377754"/>
                  </a:lnTo>
                  <a:lnTo>
                    <a:pt x="1397082" y="318499"/>
                  </a:lnTo>
                  <a:lnTo>
                    <a:pt x="1344861" y="267968"/>
                  </a:lnTo>
                  <a:lnTo>
                    <a:pt x="1291970" y="220693"/>
                  </a:lnTo>
                  <a:lnTo>
                    <a:pt x="1231552" y="159325"/>
                  </a:lnTo>
                  <a:lnTo>
                    <a:pt x="1173709" y="98565"/>
                  </a:lnTo>
                  <a:lnTo>
                    <a:pt x="1138672" y="41921"/>
                  </a:lnTo>
                  <a:lnTo>
                    <a:pt x="1122909" y="30421"/>
                  </a:lnTo>
                  <a:lnTo>
                    <a:pt x="1090111" y="23014"/>
                  </a:lnTo>
                  <a:lnTo>
                    <a:pt x="1041830" y="26100"/>
                  </a:lnTo>
                  <a:lnTo>
                    <a:pt x="980242" y="28734"/>
                  </a:lnTo>
                  <a:lnTo>
                    <a:pt x="923553" y="24233"/>
                  </a:lnTo>
                  <a:lnTo>
                    <a:pt x="861724" y="20752"/>
                  </a:lnTo>
                  <a:lnTo>
                    <a:pt x="812662" y="20149"/>
                  </a:lnTo>
                  <a:lnTo>
                    <a:pt x="756615" y="18865"/>
                  </a:lnTo>
                  <a:lnTo>
                    <a:pt x="698006" y="13080"/>
                  </a:lnTo>
                  <a:lnTo>
                    <a:pt x="638639" y="10876"/>
                  </a:lnTo>
                  <a:lnTo>
                    <a:pt x="577941" y="9117"/>
                  </a:lnTo>
                  <a:lnTo>
                    <a:pt x="533997" y="4788"/>
                  </a:lnTo>
                  <a:lnTo>
                    <a:pt x="471039" y="1418"/>
                  </a:lnTo>
                  <a:lnTo>
                    <a:pt x="410382" y="420"/>
                  </a:lnTo>
                  <a:lnTo>
                    <a:pt x="350408" y="124"/>
                  </a:lnTo>
                  <a:lnTo>
                    <a:pt x="290637" y="36"/>
                  </a:lnTo>
                  <a:lnTo>
                    <a:pt x="241487" y="10"/>
                  </a:lnTo>
                  <a:lnTo>
                    <a:pt x="178434" y="1"/>
                  </a:lnTo>
                  <a:lnTo>
                    <a:pt x="116362" y="0"/>
                  </a:lnTo>
                  <a:lnTo>
                    <a:pt x="56737" y="5280"/>
                  </a:lnTo>
                  <a:lnTo>
                    <a:pt x="23458" y="13845"/>
                  </a:lnTo>
                  <a:lnTo>
                    <a:pt x="15239" y="19178"/>
                  </a:lnTo>
                  <a:lnTo>
                    <a:pt x="3158" y="33945"/>
                  </a:lnTo>
                  <a:lnTo>
                    <a:pt x="0" y="51561"/>
                  </a:lnTo>
                  <a:lnTo>
                    <a:pt x="3386" y="71549"/>
                  </a:lnTo>
                  <a:lnTo>
                    <a:pt x="17721" y="105448"/>
                  </a:lnTo>
                  <a:lnTo>
                    <a:pt x="54270" y="159834"/>
                  </a:lnTo>
                  <a:lnTo>
                    <a:pt x="85954" y="218909"/>
                  </a:lnTo>
                  <a:lnTo>
                    <a:pt x="124887" y="279648"/>
                  </a:lnTo>
                  <a:lnTo>
                    <a:pt x="163256" y="342123"/>
                  </a:lnTo>
                  <a:lnTo>
                    <a:pt x="201462" y="394710"/>
                  </a:lnTo>
                  <a:lnTo>
                    <a:pt x="240940" y="447672"/>
                  </a:lnTo>
                  <a:lnTo>
                    <a:pt x="280668" y="500709"/>
                  </a:lnTo>
                  <a:lnTo>
                    <a:pt x="320447" y="553760"/>
                  </a:lnTo>
                  <a:lnTo>
                    <a:pt x="357289" y="606814"/>
                  </a:lnTo>
                  <a:lnTo>
                    <a:pt x="399844" y="666296"/>
                  </a:lnTo>
                  <a:lnTo>
                    <a:pt x="429870" y="71624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440624" y="4058695"/>
              <a:ext cx="29310" cy="895301"/>
            </a:xfrm>
            <a:custGeom>
              <a:avLst/>
              <a:gdLst/>
              <a:ahLst/>
              <a:cxnLst/>
              <a:rect l="0" t="0" r="0" b="0"/>
              <a:pathLst>
                <a:path w="29310" h="895301">
                  <a:moveTo>
                    <a:pt x="19482" y="0"/>
                  </a:moveTo>
                  <a:lnTo>
                    <a:pt x="19482" y="51158"/>
                  </a:lnTo>
                  <a:lnTo>
                    <a:pt x="24763" y="108355"/>
                  </a:lnTo>
                  <a:lnTo>
                    <a:pt x="28048" y="161794"/>
                  </a:lnTo>
                  <a:lnTo>
                    <a:pt x="29021" y="224911"/>
                  </a:lnTo>
                  <a:lnTo>
                    <a:pt x="29309" y="276771"/>
                  </a:lnTo>
                  <a:lnTo>
                    <a:pt x="28301" y="335010"/>
                  </a:lnTo>
                  <a:lnTo>
                    <a:pt x="21552" y="395639"/>
                  </a:lnTo>
                  <a:lnTo>
                    <a:pt x="14610" y="455797"/>
                  </a:lnTo>
                  <a:lnTo>
                    <a:pt x="11038" y="504469"/>
                  </a:lnTo>
                  <a:lnTo>
                    <a:pt x="9979" y="553892"/>
                  </a:lnTo>
                  <a:lnTo>
                    <a:pt x="9666" y="608819"/>
                  </a:lnTo>
                  <a:lnTo>
                    <a:pt x="4292" y="661814"/>
                  </a:lnTo>
                  <a:lnTo>
                    <a:pt x="981" y="712518"/>
                  </a:lnTo>
                  <a:lnTo>
                    <a:pt x="0" y="762543"/>
                  </a:lnTo>
                  <a:lnTo>
                    <a:pt x="6504" y="821016"/>
                  </a:lnTo>
                  <a:lnTo>
                    <a:pt x="8936" y="869246"/>
                  </a:lnTo>
                  <a:lnTo>
                    <a:pt x="9534" y="8953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117156" y="4108433"/>
              <a:ext cx="179061" cy="865459"/>
            </a:xfrm>
            <a:custGeom>
              <a:avLst/>
              <a:gdLst/>
              <a:ahLst/>
              <a:cxnLst/>
              <a:rect l="0" t="0" r="0" b="0"/>
              <a:pathLst>
                <a:path w="179061" h="865459">
                  <a:moveTo>
                    <a:pt x="0" y="0"/>
                  </a:moveTo>
                  <a:lnTo>
                    <a:pt x="2948" y="40337"/>
                  </a:lnTo>
                  <a:lnTo>
                    <a:pt x="13846" y="95533"/>
                  </a:lnTo>
                  <a:lnTo>
                    <a:pt x="19805" y="154415"/>
                  </a:lnTo>
                  <a:lnTo>
                    <a:pt x="30480" y="208621"/>
                  </a:lnTo>
                  <a:lnTo>
                    <a:pt x="43232" y="267184"/>
                  </a:lnTo>
                  <a:lnTo>
                    <a:pt x="56395" y="325134"/>
                  </a:lnTo>
                  <a:lnTo>
                    <a:pt x="66326" y="372418"/>
                  </a:lnTo>
                  <a:lnTo>
                    <a:pt x="77374" y="421429"/>
                  </a:lnTo>
                  <a:lnTo>
                    <a:pt x="93051" y="470953"/>
                  </a:lnTo>
                  <a:lnTo>
                    <a:pt x="105188" y="520628"/>
                  </a:lnTo>
                  <a:lnTo>
                    <a:pt x="116889" y="570348"/>
                  </a:lnTo>
                  <a:lnTo>
                    <a:pt x="132761" y="620081"/>
                  </a:lnTo>
                  <a:lnTo>
                    <a:pt x="144955" y="669818"/>
                  </a:lnTo>
                  <a:lnTo>
                    <a:pt x="158977" y="733189"/>
                  </a:lnTo>
                  <a:lnTo>
                    <a:pt x="167110" y="788609"/>
                  </a:lnTo>
                  <a:lnTo>
                    <a:pt x="176722" y="846591"/>
                  </a:lnTo>
                  <a:lnTo>
                    <a:pt x="179060" y="86545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669506" y="3431984"/>
              <a:ext cx="49740" cy="487442"/>
            </a:xfrm>
            <a:custGeom>
              <a:avLst/>
              <a:gdLst/>
              <a:ahLst/>
              <a:cxnLst/>
              <a:rect l="0" t="0" r="0" b="0"/>
              <a:pathLst>
                <a:path w="49740" h="487442">
                  <a:moveTo>
                    <a:pt x="0" y="0"/>
                  </a:moveTo>
                  <a:lnTo>
                    <a:pt x="0" y="57053"/>
                  </a:lnTo>
                  <a:lnTo>
                    <a:pt x="0" y="111593"/>
                  </a:lnTo>
                  <a:lnTo>
                    <a:pt x="2947" y="163860"/>
                  </a:lnTo>
                  <a:lnTo>
                    <a:pt x="8565" y="221130"/>
                  </a:lnTo>
                  <a:lnTo>
                    <a:pt x="17616" y="281854"/>
                  </a:lnTo>
                  <a:lnTo>
                    <a:pt x="27100" y="340518"/>
                  </a:lnTo>
                  <a:lnTo>
                    <a:pt x="31977" y="388643"/>
                  </a:lnTo>
                  <a:lnTo>
                    <a:pt x="43528" y="443855"/>
                  </a:lnTo>
                  <a:lnTo>
                    <a:pt x="49739" y="48744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032351" y="4088538"/>
              <a:ext cx="9950" cy="218852"/>
            </a:xfrm>
            <a:custGeom>
              <a:avLst/>
              <a:gdLst/>
              <a:ahLst/>
              <a:cxnLst/>
              <a:rect l="0" t="0" r="0" b="0"/>
              <a:pathLst>
                <a:path w="9950" h="218852">
                  <a:moveTo>
                    <a:pt x="9949" y="0"/>
                  </a:moveTo>
                  <a:lnTo>
                    <a:pt x="4668" y="60665"/>
                  </a:lnTo>
                  <a:lnTo>
                    <a:pt x="922" y="118911"/>
                  </a:lnTo>
                  <a:lnTo>
                    <a:pt x="274" y="174011"/>
                  </a:lnTo>
                  <a:lnTo>
                    <a:pt x="0" y="21885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2801221" y="3491671"/>
            <a:ext cx="695120" cy="338226"/>
            <a:chOff x="2801221" y="3491671"/>
            <a:chExt cx="695120" cy="338226"/>
          </a:xfrm>
        </p:grpSpPr>
        <p:sp>
          <p:nvSpPr>
            <p:cNvPr id="21" name="Freeform 20"/>
            <p:cNvSpPr/>
            <p:nvPr/>
          </p:nvSpPr>
          <p:spPr>
            <a:xfrm>
              <a:off x="2801221" y="3561305"/>
              <a:ext cx="248198" cy="268592"/>
            </a:xfrm>
            <a:custGeom>
              <a:avLst/>
              <a:gdLst/>
              <a:ahLst/>
              <a:cxnLst/>
              <a:rect l="0" t="0" r="0" b="0"/>
              <a:pathLst>
                <a:path w="248198" h="268592">
                  <a:moveTo>
                    <a:pt x="82906" y="0"/>
                  </a:moveTo>
                  <a:lnTo>
                    <a:pt x="58316" y="40338"/>
                  </a:lnTo>
                  <a:lnTo>
                    <a:pt x="37671" y="69797"/>
                  </a:lnTo>
                  <a:lnTo>
                    <a:pt x="10344" y="128443"/>
                  </a:lnTo>
                  <a:lnTo>
                    <a:pt x="0" y="171923"/>
                  </a:lnTo>
                  <a:lnTo>
                    <a:pt x="1110" y="195784"/>
                  </a:lnTo>
                  <a:lnTo>
                    <a:pt x="13230" y="227859"/>
                  </a:lnTo>
                  <a:lnTo>
                    <a:pt x="33517" y="242382"/>
                  </a:lnTo>
                  <a:lnTo>
                    <a:pt x="60955" y="250310"/>
                  </a:lnTo>
                  <a:lnTo>
                    <a:pt x="108579" y="248560"/>
                  </a:lnTo>
                  <a:lnTo>
                    <a:pt x="160884" y="241040"/>
                  </a:lnTo>
                  <a:lnTo>
                    <a:pt x="198857" y="229602"/>
                  </a:lnTo>
                  <a:lnTo>
                    <a:pt x="246286" y="193085"/>
                  </a:lnTo>
                  <a:lnTo>
                    <a:pt x="248197" y="185094"/>
                  </a:lnTo>
                  <a:lnTo>
                    <a:pt x="246155" y="176451"/>
                  </a:lnTo>
                  <a:lnTo>
                    <a:pt x="241477" y="167373"/>
                  </a:lnTo>
                  <a:lnTo>
                    <a:pt x="232833" y="161321"/>
                  </a:lnTo>
                  <a:lnTo>
                    <a:pt x="208490" y="154597"/>
                  </a:lnTo>
                  <a:lnTo>
                    <a:pt x="168995" y="156092"/>
                  </a:lnTo>
                  <a:lnTo>
                    <a:pt x="134573" y="168817"/>
                  </a:lnTo>
                  <a:lnTo>
                    <a:pt x="108654" y="191868"/>
                  </a:lnTo>
                  <a:lnTo>
                    <a:pt x="92255" y="219699"/>
                  </a:lnTo>
                  <a:lnTo>
                    <a:pt x="91349" y="228259"/>
                  </a:lnTo>
                  <a:lnTo>
                    <a:pt x="96238" y="243665"/>
                  </a:lnTo>
                  <a:lnTo>
                    <a:pt x="112749" y="26859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023396" y="3568660"/>
              <a:ext cx="248696" cy="187711"/>
            </a:xfrm>
            <a:custGeom>
              <a:avLst/>
              <a:gdLst/>
              <a:ahLst/>
              <a:cxnLst/>
              <a:rect l="0" t="0" r="0" b="0"/>
              <a:pathLst>
                <a:path w="248696" h="187711">
                  <a:moveTo>
                    <a:pt x="0" y="72228"/>
                  </a:moveTo>
                  <a:lnTo>
                    <a:pt x="9047" y="42671"/>
                  </a:lnTo>
                  <a:lnTo>
                    <a:pt x="19127" y="27406"/>
                  </a:lnTo>
                  <a:lnTo>
                    <a:pt x="36870" y="16200"/>
                  </a:lnTo>
                  <a:lnTo>
                    <a:pt x="84286" y="0"/>
                  </a:lnTo>
                  <a:lnTo>
                    <a:pt x="128381" y="105"/>
                  </a:lnTo>
                  <a:lnTo>
                    <a:pt x="151378" y="10330"/>
                  </a:lnTo>
                  <a:lnTo>
                    <a:pt x="160605" y="17699"/>
                  </a:lnTo>
                  <a:lnTo>
                    <a:pt x="165652" y="27033"/>
                  </a:lnTo>
                  <a:lnTo>
                    <a:pt x="168311" y="49194"/>
                  </a:lnTo>
                  <a:lnTo>
                    <a:pt x="163594" y="86526"/>
                  </a:lnTo>
                  <a:lnTo>
                    <a:pt x="133179" y="148999"/>
                  </a:lnTo>
                  <a:lnTo>
                    <a:pt x="117569" y="177873"/>
                  </a:lnTo>
                  <a:lnTo>
                    <a:pt x="109729" y="187710"/>
                  </a:lnTo>
                  <a:lnTo>
                    <a:pt x="113613" y="181029"/>
                  </a:lnTo>
                  <a:lnTo>
                    <a:pt x="128603" y="175849"/>
                  </a:lnTo>
                  <a:lnTo>
                    <a:pt x="186907" y="165415"/>
                  </a:lnTo>
                  <a:lnTo>
                    <a:pt x="230144" y="159533"/>
                  </a:lnTo>
                  <a:lnTo>
                    <a:pt x="248695" y="15181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286705" y="3541410"/>
              <a:ext cx="209636" cy="189009"/>
            </a:xfrm>
            <a:custGeom>
              <a:avLst/>
              <a:gdLst/>
              <a:ahLst/>
              <a:cxnLst/>
              <a:rect l="0" t="0" r="0" b="0"/>
              <a:pathLst>
                <a:path w="209636" h="189009">
                  <a:moveTo>
                    <a:pt x="5281" y="0"/>
                  </a:moveTo>
                  <a:lnTo>
                    <a:pt x="0" y="15843"/>
                  </a:lnTo>
                  <a:lnTo>
                    <a:pt x="355" y="32463"/>
                  </a:lnTo>
                  <a:lnTo>
                    <a:pt x="5302" y="49798"/>
                  </a:lnTo>
                  <a:lnTo>
                    <a:pt x="14870" y="64871"/>
                  </a:lnTo>
                  <a:lnTo>
                    <a:pt x="22727" y="69775"/>
                  </a:lnTo>
                  <a:lnTo>
                    <a:pt x="43246" y="75224"/>
                  </a:lnTo>
                  <a:lnTo>
                    <a:pt x="97518" y="71134"/>
                  </a:lnTo>
                  <a:lnTo>
                    <a:pt x="132457" y="73026"/>
                  </a:lnTo>
                  <a:lnTo>
                    <a:pt x="173969" y="83568"/>
                  </a:lnTo>
                  <a:lnTo>
                    <a:pt x="198830" y="98326"/>
                  </a:lnTo>
                  <a:lnTo>
                    <a:pt x="203948" y="106447"/>
                  </a:lnTo>
                  <a:lnTo>
                    <a:pt x="209635" y="127261"/>
                  </a:lnTo>
                  <a:lnTo>
                    <a:pt x="207836" y="136790"/>
                  </a:lnTo>
                  <a:lnTo>
                    <a:pt x="196994" y="153273"/>
                  </a:lnTo>
                  <a:lnTo>
                    <a:pt x="178174" y="165020"/>
                  </a:lnTo>
                  <a:lnTo>
                    <a:pt x="118316" y="184047"/>
                  </a:lnTo>
                  <a:lnTo>
                    <a:pt x="74915" y="18900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282038" y="3491671"/>
              <a:ext cx="139270" cy="69635"/>
            </a:xfrm>
            <a:custGeom>
              <a:avLst/>
              <a:gdLst/>
              <a:ahLst/>
              <a:cxnLst/>
              <a:rect l="0" t="0" r="0" b="0"/>
              <a:pathLst>
                <a:path w="139270" h="69635">
                  <a:moveTo>
                    <a:pt x="0" y="69634"/>
                  </a:moveTo>
                  <a:lnTo>
                    <a:pt x="27692" y="41943"/>
                  </a:lnTo>
                  <a:lnTo>
                    <a:pt x="89356" y="17668"/>
                  </a:lnTo>
                  <a:lnTo>
                    <a:pt x="139269"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3550628" y="3482133"/>
            <a:ext cx="258644" cy="328866"/>
            <a:chOff x="3550628" y="3482133"/>
            <a:chExt cx="258644" cy="328866"/>
          </a:xfrm>
        </p:grpSpPr>
        <p:sp>
          <p:nvSpPr>
            <p:cNvPr id="26" name="Freeform 25"/>
            <p:cNvSpPr/>
            <p:nvPr/>
          </p:nvSpPr>
          <p:spPr>
            <a:xfrm>
              <a:off x="3550628" y="3640888"/>
              <a:ext cx="238748" cy="170111"/>
            </a:xfrm>
            <a:custGeom>
              <a:avLst/>
              <a:gdLst/>
              <a:ahLst/>
              <a:cxnLst/>
              <a:rect l="0" t="0" r="0" b="0"/>
              <a:pathLst>
                <a:path w="238748" h="170111">
                  <a:moveTo>
                    <a:pt x="0" y="0"/>
                  </a:moveTo>
                  <a:lnTo>
                    <a:pt x="2211" y="37498"/>
                  </a:lnTo>
                  <a:lnTo>
                    <a:pt x="22411" y="94509"/>
                  </a:lnTo>
                  <a:lnTo>
                    <a:pt x="39686" y="156436"/>
                  </a:lnTo>
                  <a:lnTo>
                    <a:pt x="44166" y="170110"/>
                  </a:lnTo>
                  <a:lnTo>
                    <a:pt x="42684" y="154056"/>
                  </a:lnTo>
                  <a:lnTo>
                    <a:pt x="56916" y="91087"/>
                  </a:lnTo>
                  <a:lnTo>
                    <a:pt x="68691" y="53639"/>
                  </a:lnTo>
                  <a:lnTo>
                    <a:pt x="83584" y="31577"/>
                  </a:lnTo>
                  <a:lnTo>
                    <a:pt x="101256" y="16613"/>
                  </a:lnTo>
                  <a:lnTo>
                    <a:pt x="110612" y="11076"/>
                  </a:lnTo>
                  <a:lnTo>
                    <a:pt x="121269" y="9594"/>
                  </a:lnTo>
                  <a:lnTo>
                    <a:pt x="144901" y="13844"/>
                  </a:lnTo>
                  <a:lnTo>
                    <a:pt x="172501" y="28664"/>
                  </a:lnTo>
                  <a:lnTo>
                    <a:pt x="207362" y="61419"/>
                  </a:lnTo>
                  <a:lnTo>
                    <a:pt x="231039" y="109654"/>
                  </a:lnTo>
                  <a:lnTo>
                    <a:pt x="238747" y="15916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650106" y="3482133"/>
              <a:ext cx="159166" cy="129391"/>
            </a:xfrm>
            <a:custGeom>
              <a:avLst/>
              <a:gdLst/>
              <a:ahLst/>
              <a:cxnLst/>
              <a:rect l="0" t="0" r="0" b="0"/>
              <a:pathLst>
                <a:path w="159166" h="129391">
                  <a:moveTo>
                    <a:pt x="0" y="9538"/>
                  </a:moveTo>
                  <a:lnTo>
                    <a:pt x="55384" y="973"/>
                  </a:lnTo>
                  <a:lnTo>
                    <a:pt x="93536" y="0"/>
                  </a:lnTo>
                  <a:lnTo>
                    <a:pt x="113785" y="5667"/>
                  </a:lnTo>
                  <a:lnTo>
                    <a:pt x="122280" y="10274"/>
                  </a:lnTo>
                  <a:lnTo>
                    <a:pt x="126837" y="16660"/>
                  </a:lnTo>
                  <a:lnTo>
                    <a:pt x="128771" y="24234"/>
                  </a:lnTo>
                  <a:lnTo>
                    <a:pt x="128954" y="32599"/>
                  </a:lnTo>
                  <a:lnTo>
                    <a:pt x="123263" y="47789"/>
                  </a:lnTo>
                  <a:lnTo>
                    <a:pt x="118651" y="54934"/>
                  </a:lnTo>
                  <a:lnTo>
                    <a:pt x="60133" y="100943"/>
                  </a:lnTo>
                  <a:lnTo>
                    <a:pt x="35256" y="124186"/>
                  </a:lnTo>
                  <a:lnTo>
                    <a:pt x="35663" y="127972"/>
                  </a:lnTo>
                  <a:lnTo>
                    <a:pt x="41460" y="129390"/>
                  </a:lnTo>
                  <a:lnTo>
                    <a:pt x="103423" y="121033"/>
                  </a:lnTo>
                  <a:lnTo>
                    <a:pt x="159165" y="10901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7615499" y="5152951"/>
            <a:ext cx="1147767" cy="417807"/>
            <a:chOff x="7615499" y="5152951"/>
            <a:chExt cx="1147767" cy="417807"/>
          </a:xfrm>
        </p:grpSpPr>
        <p:sp>
          <p:nvSpPr>
            <p:cNvPr id="29" name="Freeform 28"/>
            <p:cNvSpPr/>
            <p:nvPr/>
          </p:nvSpPr>
          <p:spPr>
            <a:xfrm>
              <a:off x="7615499" y="5152951"/>
              <a:ext cx="312715" cy="417807"/>
            </a:xfrm>
            <a:custGeom>
              <a:avLst/>
              <a:gdLst/>
              <a:ahLst/>
              <a:cxnLst/>
              <a:rect l="0" t="0" r="0" b="0"/>
              <a:pathLst>
                <a:path w="312715" h="417807">
                  <a:moveTo>
                    <a:pt x="262414" y="0"/>
                  </a:moveTo>
                  <a:lnTo>
                    <a:pt x="217592" y="27691"/>
                  </a:lnTo>
                  <a:lnTo>
                    <a:pt x="162494" y="80266"/>
                  </a:lnTo>
                  <a:lnTo>
                    <a:pt x="113139" y="132359"/>
                  </a:lnTo>
                  <a:lnTo>
                    <a:pt x="73394" y="182975"/>
                  </a:lnTo>
                  <a:lnTo>
                    <a:pt x="41555" y="235549"/>
                  </a:lnTo>
                  <a:lnTo>
                    <a:pt x="12541" y="296483"/>
                  </a:lnTo>
                  <a:lnTo>
                    <a:pt x="1089" y="327699"/>
                  </a:lnTo>
                  <a:lnTo>
                    <a:pt x="0" y="347915"/>
                  </a:lnTo>
                  <a:lnTo>
                    <a:pt x="1257" y="357948"/>
                  </a:lnTo>
                  <a:lnTo>
                    <a:pt x="6516" y="366848"/>
                  </a:lnTo>
                  <a:lnTo>
                    <a:pt x="24150" y="382631"/>
                  </a:lnTo>
                  <a:lnTo>
                    <a:pt x="49673" y="391120"/>
                  </a:lnTo>
                  <a:lnTo>
                    <a:pt x="89217" y="392951"/>
                  </a:lnTo>
                  <a:lnTo>
                    <a:pt x="143608" y="379573"/>
                  </a:lnTo>
                  <a:lnTo>
                    <a:pt x="201273" y="350819"/>
                  </a:lnTo>
                  <a:lnTo>
                    <a:pt x="262287" y="311638"/>
                  </a:lnTo>
                  <a:lnTo>
                    <a:pt x="294238" y="284052"/>
                  </a:lnTo>
                  <a:lnTo>
                    <a:pt x="308244" y="266619"/>
                  </a:lnTo>
                  <a:lnTo>
                    <a:pt x="311757" y="257328"/>
                  </a:lnTo>
                  <a:lnTo>
                    <a:pt x="312714" y="238163"/>
                  </a:lnTo>
                  <a:lnTo>
                    <a:pt x="308106" y="233936"/>
                  </a:lnTo>
                  <a:lnTo>
                    <a:pt x="300612" y="233329"/>
                  </a:lnTo>
                  <a:lnTo>
                    <a:pt x="280497" y="239654"/>
                  </a:lnTo>
                  <a:lnTo>
                    <a:pt x="223912" y="274686"/>
                  </a:lnTo>
                  <a:lnTo>
                    <a:pt x="168330" y="323531"/>
                  </a:lnTo>
                  <a:lnTo>
                    <a:pt x="141241" y="365984"/>
                  </a:lnTo>
                  <a:lnTo>
                    <a:pt x="123145" y="41780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046744" y="5177933"/>
              <a:ext cx="258637" cy="307248"/>
            </a:xfrm>
            <a:custGeom>
              <a:avLst/>
              <a:gdLst/>
              <a:ahLst/>
              <a:cxnLst/>
              <a:rect l="0" t="0" r="0" b="0"/>
              <a:pathLst>
                <a:path w="258637" h="307248">
                  <a:moveTo>
                    <a:pt x="30124" y="64547"/>
                  </a:moveTo>
                  <a:lnTo>
                    <a:pt x="40686" y="43424"/>
                  </a:lnTo>
                  <a:lnTo>
                    <a:pt x="57662" y="27158"/>
                  </a:lnTo>
                  <a:lnTo>
                    <a:pt x="68378" y="19726"/>
                  </a:lnTo>
                  <a:lnTo>
                    <a:pt x="129913" y="6692"/>
                  </a:lnTo>
                  <a:lnTo>
                    <a:pt x="166538" y="0"/>
                  </a:lnTo>
                  <a:lnTo>
                    <a:pt x="224037" y="9283"/>
                  </a:lnTo>
                  <a:lnTo>
                    <a:pt x="243787" y="21195"/>
                  </a:lnTo>
                  <a:lnTo>
                    <a:pt x="252149" y="29014"/>
                  </a:lnTo>
                  <a:lnTo>
                    <a:pt x="256618" y="38648"/>
                  </a:lnTo>
                  <a:lnTo>
                    <a:pt x="258636" y="61142"/>
                  </a:lnTo>
                  <a:lnTo>
                    <a:pt x="253557" y="93382"/>
                  </a:lnTo>
                  <a:lnTo>
                    <a:pt x="220063" y="146944"/>
                  </a:lnTo>
                  <a:lnTo>
                    <a:pt x="204072" y="170803"/>
                  </a:lnTo>
                  <a:lnTo>
                    <a:pt x="150353" y="218014"/>
                  </a:lnTo>
                  <a:lnTo>
                    <a:pt x="91999" y="253241"/>
                  </a:lnTo>
                  <a:lnTo>
                    <a:pt x="39890" y="280021"/>
                  </a:lnTo>
                  <a:lnTo>
                    <a:pt x="0" y="296446"/>
                  </a:lnTo>
                  <a:lnTo>
                    <a:pt x="55321" y="294869"/>
                  </a:lnTo>
                  <a:lnTo>
                    <a:pt x="114376" y="307247"/>
                  </a:lnTo>
                  <a:lnTo>
                    <a:pt x="167729" y="304579"/>
                  </a:lnTo>
                  <a:lnTo>
                    <a:pt x="179341" y="30329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403859" y="5242480"/>
              <a:ext cx="350350" cy="245509"/>
            </a:xfrm>
            <a:custGeom>
              <a:avLst/>
              <a:gdLst/>
              <a:ahLst/>
              <a:cxnLst/>
              <a:rect l="0" t="0" r="0" b="0"/>
              <a:pathLst>
                <a:path w="350350" h="245509">
                  <a:moveTo>
                    <a:pt x="51025" y="0"/>
                  </a:moveTo>
                  <a:lnTo>
                    <a:pt x="28305" y="9048"/>
                  </a:lnTo>
                  <a:lnTo>
                    <a:pt x="14768" y="19127"/>
                  </a:lnTo>
                  <a:lnTo>
                    <a:pt x="0" y="42511"/>
                  </a:lnTo>
                  <a:lnTo>
                    <a:pt x="1083" y="63843"/>
                  </a:lnTo>
                  <a:lnTo>
                    <a:pt x="4467" y="75722"/>
                  </a:lnTo>
                  <a:lnTo>
                    <a:pt x="12250" y="83641"/>
                  </a:lnTo>
                  <a:lnTo>
                    <a:pt x="35634" y="92439"/>
                  </a:lnTo>
                  <a:lnTo>
                    <a:pt x="85150" y="97393"/>
                  </a:lnTo>
                  <a:lnTo>
                    <a:pt x="141824" y="98861"/>
                  </a:lnTo>
                  <a:lnTo>
                    <a:pt x="200618" y="99295"/>
                  </a:lnTo>
                  <a:lnTo>
                    <a:pt x="249478" y="99424"/>
                  </a:lnTo>
                  <a:lnTo>
                    <a:pt x="297237" y="110024"/>
                  </a:lnTo>
                  <a:lnTo>
                    <a:pt x="321091" y="124061"/>
                  </a:lnTo>
                  <a:lnTo>
                    <a:pt x="337956" y="141352"/>
                  </a:lnTo>
                  <a:lnTo>
                    <a:pt x="349136" y="160091"/>
                  </a:lnTo>
                  <a:lnTo>
                    <a:pt x="350349" y="169730"/>
                  </a:lnTo>
                  <a:lnTo>
                    <a:pt x="345802" y="189283"/>
                  </a:lnTo>
                  <a:lnTo>
                    <a:pt x="325531" y="218933"/>
                  </a:lnTo>
                  <a:lnTo>
                    <a:pt x="301981" y="232889"/>
                  </a:lnTo>
                  <a:lnTo>
                    <a:pt x="271987" y="241670"/>
                  </a:lnTo>
                  <a:lnTo>
                    <a:pt x="221132" y="245508"/>
                  </a:lnTo>
                  <a:lnTo>
                    <a:pt x="170399" y="23874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444936" y="5212637"/>
              <a:ext cx="318330" cy="39792"/>
            </a:xfrm>
            <a:custGeom>
              <a:avLst/>
              <a:gdLst/>
              <a:ahLst/>
              <a:cxnLst/>
              <a:rect l="0" t="0" r="0" b="0"/>
              <a:pathLst>
                <a:path w="318330" h="39792">
                  <a:moveTo>
                    <a:pt x="0" y="39791"/>
                  </a:moveTo>
                  <a:lnTo>
                    <a:pt x="54106" y="28970"/>
                  </a:lnTo>
                  <a:lnTo>
                    <a:pt x="111639" y="16407"/>
                  </a:lnTo>
                  <a:lnTo>
                    <a:pt x="171310" y="10119"/>
                  </a:lnTo>
                  <a:lnTo>
                    <a:pt x="223216" y="2326"/>
                  </a:lnTo>
                  <a:lnTo>
                    <a:pt x="280752" y="460"/>
                  </a:lnTo>
                  <a:lnTo>
                    <a:pt x="318329"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6743866" y="5660287"/>
            <a:ext cx="2128826" cy="928339"/>
            <a:chOff x="6743866" y="5660287"/>
            <a:chExt cx="2128826" cy="928339"/>
          </a:xfrm>
        </p:grpSpPr>
        <p:sp>
          <p:nvSpPr>
            <p:cNvPr id="34" name="Freeform 33"/>
            <p:cNvSpPr/>
            <p:nvPr/>
          </p:nvSpPr>
          <p:spPr>
            <a:xfrm>
              <a:off x="6952769" y="5829400"/>
              <a:ext cx="407860" cy="69635"/>
            </a:xfrm>
            <a:custGeom>
              <a:avLst/>
              <a:gdLst/>
              <a:ahLst/>
              <a:cxnLst/>
              <a:rect l="0" t="0" r="0" b="0"/>
              <a:pathLst>
                <a:path w="407860" h="69635">
                  <a:moveTo>
                    <a:pt x="0" y="69634"/>
                  </a:moveTo>
                  <a:lnTo>
                    <a:pt x="26036" y="62797"/>
                  </a:lnTo>
                  <a:lnTo>
                    <a:pt x="85053" y="57353"/>
                  </a:lnTo>
                  <a:lnTo>
                    <a:pt x="140890" y="49047"/>
                  </a:lnTo>
                  <a:lnTo>
                    <a:pt x="203329" y="36338"/>
                  </a:lnTo>
                  <a:lnTo>
                    <a:pt x="252938" y="26486"/>
                  </a:lnTo>
                  <a:lnTo>
                    <a:pt x="313232" y="20092"/>
                  </a:lnTo>
                  <a:lnTo>
                    <a:pt x="367717" y="12279"/>
                  </a:lnTo>
                  <a:lnTo>
                    <a:pt x="405510" y="10084"/>
                  </a:lnTo>
                  <a:lnTo>
                    <a:pt x="406293" y="8933"/>
                  </a:lnTo>
                  <a:lnTo>
                    <a:pt x="407859"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546632" y="5700078"/>
              <a:ext cx="271596" cy="152382"/>
            </a:xfrm>
            <a:custGeom>
              <a:avLst/>
              <a:gdLst/>
              <a:ahLst/>
              <a:cxnLst/>
              <a:rect l="0" t="0" r="0" b="0"/>
              <a:pathLst>
                <a:path w="271596" h="152382">
                  <a:moveTo>
                    <a:pt x="182064" y="0"/>
                  </a:moveTo>
                  <a:lnTo>
                    <a:pt x="125759" y="46769"/>
                  </a:lnTo>
                  <a:lnTo>
                    <a:pt x="65974" y="87502"/>
                  </a:lnTo>
                  <a:lnTo>
                    <a:pt x="11166" y="129143"/>
                  </a:lnTo>
                  <a:lnTo>
                    <a:pt x="1813" y="135835"/>
                  </a:lnTo>
                  <a:lnTo>
                    <a:pt x="0" y="141401"/>
                  </a:lnTo>
                  <a:lnTo>
                    <a:pt x="3212" y="146217"/>
                  </a:lnTo>
                  <a:lnTo>
                    <a:pt x="9775" y="150533"/>
                  </a:lnTo>
                  <a:lnTo>
                    <a:pt x="31804" y="152381"/>
                  </a:lnTo>
                  <a:lnTo>
                    <a:pt x="85696" y="144561"/>
                  </a:lnTo>
                  <a:lnTo>
                    <a:pt x="136194" y="140837"/>
                  </a:lnTo>
                  <a:lnTo>
                    <a:pt x="196788" y="138474"/>
                  </a:lnTo>
                  <a:lnTo>
                    <a:pt x="245437" y="128510"/>
                  </a:lnTo>
                  <a:lnTo>
                    <a:pt x="271595" y="11937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718748" y="5660287"/>
              <a:ext cx="109427" cy="378017"/>
            </a:xfrm>
            <a:custGeom>
              <a:avLst/>
              <a:gdLst/>
              <a:ahLst/>
              <a:cxnLst/>
              <a:rect l="0" t="0" r="0" b="0"/>
              <a:pathLst>
                <a:path w="109427" h="378017">
                  <a:moveTo>
                    <a:pt x="109426" y="0"/>
                  </a:moveTo>
                  <a:lnTo>
                    <a:pt x="100862" y="60665"/>
                  </a:lnTo>
                  <a:lnTo>
                    <a:pt x="88840" y="118192"/>
                  </a:lnTo>
                  <a:lnTo>
                    <a:pt x="79697" y="175794"/>
                  </a:lnTo>
                  <a:lnTo>
                    <a:pt x="70897" y="207936"/>
                  </a:lnTo>
                  <a:lnTo>
                    <a:pt x="43946" y="268505"/>
                  </a:lnTo>
                  <a:lnTo>
                    <a:pt x="21357" y="323599"/>
                  </a:lnTo>
                  <a:lnTo>
                    <a:pt x="0" y="37801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934958" y="5680183"/>
              <a:ext cx="198942" cy="242555"/>
            </a:xfrm>
            <a:custGeom>
              <a:avLst/>
              <a:gdLst/>
              <a:ahLst/>
              <a:cxnLst/>
              <a:rect l="0" t="0" r="0" b="0"/>
              <a:pathLst>
                <a:path w="198942" h="242555">
                  <a:moveTo>
                    <a:pt x="82224" y="0"/>
                  </a:moveTo>
                  <a:lnTo>
                    <a:pt x="49252" y="55384"/>
                  </a:lnTo>
                  <a:lnTo>
                    <a:pt x="15999" y="108859"/>
                  </a:lnTo>
                  <a:lnTo>
                    <a:pt x="0" y="159667"/>
                  </a:lnTo>
                  <a:lnTo>
                    <a:pt x="139" y="196157"/>
                  </a:lnTo>
                  <a:lnTo>
                    <a:pt x="12462" y="227969"/>
                  </a:lnTo>
                  <a:lnTo>
                    <a:pt x="20242" y="234878"/>
                  </a:lnTo>
                  <a:lnTo>
                    <a:pt x="40675" y="242554"/>
                  </a:lnTo>
                  <a:lnTo>
                    <a:pt x="82317" y="241594"/>
                  </a:lnTo>
                  <a:lnTo>
                    <a:pt x="124376" y="223747"/>
                  </a:lnTo>
                  <a:lnTo>
                    <a:pt x="177138" y="182515"/>
                  </a:lnTo>
                  <a:lnTo>
                    <a:pt x="192631" y="157241"/>
                  </a:lnTo>
                  <a:lnTo>
                    <a:pt x="198941" y="118189"/>
                  </a:lnTo>
                  <a:lnTo>
                    <a:pt x="195529" y="71617"/>
                  </a:lnTo>
                  <a:lnTo>
                    <a:pt x="187480" y="48041"/>
                  </a:lnTo>
                  <a:lnTo>
                    <a:pt x="182238" y="38659"/>
                  </a:lnTo>
                  <a:lnTo>
                    <a:pt x="167571" y="25287"/>
                  </a:lnTo>
                  <a:lnTo>
                    <a:pt x="148894" y="16765"/>
                  </a:lnTo>
                  <a:lnTo>
                    <a:pt x="97932" y="11294"/>
                  </a:lnTo>
                  <a:lnTo>
                    <a:pt x="82748" y="10845"/>
                  </a:lnTo>
                  <a:lnTo>
                    <a:pt x="54087" y="19189"/>
                  </a:lnTo>
                  <a:lnTo>
                    <a:pt x="12589" y="3979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278391" y="5690131"/>
              <a:ext cx="304571" cy="233739"/>
            </a:xfrm>
            <a:custGeom>
              <a:avLst/>
              <a:gdLst/>
              <a:ahLst/>
              <a:cxnLst/>
              <a:rect l="0" t="0" r="0" b="0"/>
              <a:pathLst>
                <a:path w="304571" h="233739">
                  <a:moveTo>
                    <a:pt x="57120" y="0"/>
                  </a:moveTo>
                  <a:lnTo>
                    <a:pt x="46967" y="38603"/>
                  </a:lnTo>
                  <a:lnTo>
                    <a:pt x="16606" y="97793"/>
                  </a:lnTo>
                  <a:lnTo>
                    <a:pt x="2366" y="140041"/>
                  </a:lnTo>
                  <a:lnTo>
                    <a:pt x="0" y="175850"/>
                  </a:lnTo>
                  <a:lnTo>
                    <a:pt x="3364" y="197529"/>
                  </a:lnTo>
                  <a:lnTo>
                    <a:pt x="17385" y="215269"/>
                  </a:lnTo>
                  <a:lnTo>
                    <a:pt x="27314" y="223095"/>
                  </a:lnTo>
                  <a:lnTo>
                    <a:pt x="56031" y="231790"/>
                  </a:lnTo>
                  <a:lnTo>
                    <a:pt x="100642" y="233738"/>
                  </a:lnTo>
                  <a:lnTo>
                    <a:pt x="123991" y="228783"/>
                  </a:lnTo>
                  <a:lnTo>
                    <a:pt x="181410" y="206677"/>
                  </a:lnTo>
                  <a:lnTo>
                    <a:pt x="235517" y="178330"/>
                  </a:lnTo>
                  <a:lnTo>
                    <a:pt x="270559" y="152388"/>
                  </a:lnTo>
                  <a:lnTo>
                    <a:pt x="297210" y="122032"/>
                  </a:lnTo>
                  <a:lnTo>
                    <a:pt x="304570" y="97711"/>
                  </a:lnTo>
                  <a:lnTo>
                    <a:pt x="303051" y="74376"/>
                  </a:lnTo>
                  <a:lnTo>
                    <a:pt x="295007" y="56636"/>
                  </a:lnTo>
                  <a:lnTo>
                    <a:pt x="281115" y="44330"/>
                  </a:lnTo>
                  <a:lnTo>
                    <a:pt x="272769" y="39501"/>
                  </a:lnTo>
                  <a:lnTo>
                    <a:pt x="224055" y="37986"/>
                  </a:lnTo>
                  <a:lnTo>
                    <a:pt x="171182" y="44537"/>
                  </a:lnTo>
                  <a:lnTo>
                    <a:pt x="136702" y="49738"/>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743866" y="6128293"/>
              <a:ext cx="2128826" cy="69172"/>
            </a:xfrm>
            <a:custGeom>
              <a:avLst/>
              <a:gdLst/>
              <a:ahLst/>
              <a:cxnLst/>
              <a:rect l="0" t="0" r="0" b="0"/>
              <a:pathLst>
                <a:path w="2128826" h="69172">
                  <a:moveTo>
                    <a:pt x="0" y="59227"/>
                  </a:moveTo>
                  <a:lnTo>
                    <a:pt x="28246" y="66063"/>
                  </a:lnTo>
                  <a:lnTo>
                    <a:pt x="80459" y="68253"/>
                  </a:lnTo>
                  <a:lnTo>
                    <a:pt x="133020" y="68902"/>
                  </a:lnTo>
                  <a:lnTo>
                    <a:pt x="191208" y="69094"/>
                  </a:lnTo>
                  <a:lnTo>
                    <a:pt x="234567" y="69139"/>
                  </a:lnTo>
                  <a:lnTo>
                    <a:pt x="282575" y="69159"/>
                  </a:lnTo>
                  <a:lnTo>
                    <a:pt x="333387" y="69167"/>
                  </a:lnTo>
                  <a:lnTo>
                    <a:pt x="385445" y="69171"/>
                  </a:lnTo>
                  <a:lnTo>
                    <a:pt x="441005" y="66226"/>
                  </a:lnTo>
                  <a:lnTo>
                    <a:pt x="499962" y="61232"/>
                  </a:lnTo>
                  <a:lnTo>
                    <a:pt x="563009" y="55328"/>
                  </a:lnTo>
                  <a:lnTo>
                    <a:pt x="596401" y="52206"/>
                  </a:lnTo>
                  <a:lnTo>
                    <a:pt x="630821" y="49020"/>
                  </a:lnTo>
                  <a:lnTo>
                    <a:pt x="665926" y="45791"/>
                  </a:lnTo>
                  <a:lnTo>
                    <a:pt x="701487" y="42532"/>
                  </a:lnTo>
                  <a:lnTo>
                    <a:pt x="737354" y="39255"/>
                  </a:lnTo>
                  <a:lnTo>
                    <a:pt x="773423" y="35964"/>
                  </a:lnTo>
                  <a:lnTo>
                    <a:pt x="809627" y="32665"/>
                  </a:lnTo>
                  <a:lnTo>
                    <a:pt x="845923" y="29361"/>
                  </a:lnTo>
                  <a:lnTo>
                    <a:pt x="882277" y="26052"/>
                  </a:lnTo>
                  <a:lnTo>
                    <a:pt x="920882" y="22741"/>
                  </a:lnTo>
                  <a:lnTo>
                    <a:pt x="960989" y="19429"/>
                  </a:lnTo>
                  <a:lnTo>
                    <a:pt x="1002095" y="16115"/>
                  </a:lnTo>
                  <a:lnTo>
                    <a:pt x="1043869" y="13906"/>
                  </a:lnTo>
                  <a:lnTo>
                    <a:pt x="1086086" y="12433"/>
                  </a:lnTo>
                  <a:lnTo>
                    <a:pt x="1128601" y="11452"/>
                  </a:lnTo>
                  <a:lnTo>
                    <a:pt x="1171312" y="9692"/>
                  </a:lnTo>
                  <a:lnTo>
                    <a:pt x="1214156" y="7413"/>
                  </a:lnTo>
                  <a:lnTo>
                    <a:pt x="1257087" y="4788"/>
                  </a:lnTo>
                  <a:lnTo>
                    <a:pt x="1301182" y="3039"/>
                  </a:lnTo>
                  <a:lnTo>
                    <a:pt x="1346054" y="1873"/>
                  </a:lnTo>
                  <a:lnTo>
                    <a:pt x="1391442" y="1095"/>
                  </a:lnTo>
                  <a:lnTo>
                    <a:pt x="1434965" y="577"/>
                  </a:lnTo>
                  <a:lnTo>
                    <a:pt x="1477244" y="231"/>
                  </a:lnTo>
                  <a:lnTo>
                    <a:pt x="1518693" y="0"/>
                  </a:lnTo>
                  <a:lnTo>
                    <a:pt x="1558485" y="952"/>
                  </a:lnTo>
                  <a:lnTo>
                    <a:pt x="1597171" y="2692"/>
                  </a:lnTo>
                  <a:lnTo>
                    <a:pt x="1635120" y="4957"/>
                  </a:lnTo>
                  <a:lnTo>
                    <a:pt x="1671472" y="6467"/>
                  </a:lnTo>
                  <a:lnTo>
                    <a:pt x="1706760" y="7474"/>
                  </a:lnTo>
                  <a:lnTo>
                    <a:pt x="1741339" y="8146"/>
                  </a:lnTo>
                  <a:lnTo>
                    <a:pt x="1803339" y="11839"/>
                  </a:lnTo>
                  <a:lnTo>
                    <a:pt x="1860370" y="16059"/>
                  </a:lnTo>
                  <a:lnTo>
                    <a:pt x="1915192" y="17935"/>
                  </a:lnTo>
                  <a:lnTo>
                    <a:pt x="1963137" y="21716"/>
                  </a:lnTo>
                  <a:lnTo>
                    <a:pt x="2021519" y="30059"/>
                  </a:lnTo>
                  <a:lnTo>
                    <a:pt x="2069767" y="36584"/>
                  </a:lnTo>
                  <a:lnTo>
                    <a:pt x="2128825" y="3933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519793" y="6292335"/>
              <a:ext cx="357862" cy="296291"/>
            </a:xfrm>
            <a:custGeom>
              <a:avLst/>
              <a:gdLst/>
              <a:ahLst/>
              <a:cxnLst/>
              <a:rect l="0" t="0" r="0" b="0"/>
              <a:pathLst>
                <a:path w="357862" h="296291">
                  <a:moveTo>
                    <a:pt x="0" y="114036"/>
                  </a:moveTo>
                  <a:lnTo>
                    <a:pt x="60613" y="67268"/>
                  </a:lnTo>
                  <a:lnTo>
                    <a:pt x="119455" y="41637"/>
                  </a:lnTo>
                  <a:lnTo>
                    <a:pt x="179944" y="19652"/>
                  </a:lnTo>
                  <a:lnTo>
                    <a:pt x="237553" y="7287"/>
                  </a:lnTo>
                  <a:lnTo>
                    <a:pt x="268236" y="0"/>
                  </a:lnTo>
                  <a:lnTo>
                    <a:pt x="323564" y="9066"/>
                  </a:lnTo>
                  <a:lnTo>
                    <a:pt x="343129" y="20959"/>
                  </a:lnTo>
                  <a:lnTo>
                    <a:pt x="351442" y="28773"/>
                  </a:lnTo>
                  <a:lnTo>
                    <a:pt x="355879" y="39510"/>
                  </a:lnTo>
                  <a:lnTo>
                    <a:pt x="357861" y="66175"/>
                  </a:lnTo>
                  <a:lnTo>
                    <a:pt x="352109" y="87606"/>
                  </a:lnTo>
                  <a:lnTo>
                    <a:pt x="341080" y="104500"/>
                  </a:lnTo>
                  <a:lnTo>
                    <a:pt x="286758" y="153777"/>
                  </a:lnTo>
                  <a:lnTo>
                    <a:pt x="230100" y="189858"/>
                  </a:lnTo>
                  <a:lnTo>
                    <a:pt x="168411" y="231276"/>
                  </a:lnTo>
                  <a:lnTo>
                    <a:pt x="115918" y="259515"/>
                  </a:lnTo>
                  <a:lnTo>
                    <a:pt x="60541" y="282219"/>
                  </a:lnTo>
                  <a:lnTo>
                    <a:pt x="14783" y="296229"/>
                  </a:lnTo>
                  <a:lnTo>
                    <a:pt x="10961" y="296290"/>
                  </a:lnTo>
                  <a:lnTo>
                    <a:pt x="12833" y="294120"/>
                  </a:lnTo>
                  <a:lnTo>
                    <a:pt x="52887" y="274753"/>
                  </a:lnTo>
                  <a:lnTo>
                    <a:pt x="103358" y="261380"/>
                  </a:lnTo>
                  <a:lnTo>
                    <a:pt x="160314" y="255697"/>
                  </a:lnTo>
                  <a:lnTo>
                    <a:pt x="213911" y="254013"/>
                  </a:lnTo>
                  <a:lnTo>
                    <a:pt x="273591" y="253445"/>
                  </a:lnTo>
                  <a:lnTo>
                    <a:pt x="310108" y="254451"/>
                  </a:lnTo>
                  <a:lnTo>
                    <a:pt x="316164" y="256280"/>
                  </a:lnTo>
                  <a:lnTo>
                    <a:pt x="328277" y="26325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964126" y="6280950"/>
              <a:ext cx="246724" cy="257750"/>
            </a:xfrm>
            <a:custGeom>
              <a:avLst/>
              <a:gdLst/>
              <a:ahLst/>
              <a:cxnLst/>
              <a:rect l="0" t="0" r="0" b="0"/>
              <a:pathLst>
                <a:path w="246724" h="257750">
                  <a:moveTo>
                    <a:pt x="3317" y="65734"/>
                  </a:moveTo>
                  <a:lnTo>
                    <a:pt x="38728" y="36219"/>
                  </a:lnTo>
                  <a:lnTo>
                    <a:pt x="92270" y="10717"/>
                  </a:lnTo>
                  <a:lnTo>
                    <a:pt x="125835" y="922"/>
                  </a:lnTo>
                  <a:lnTo>
                    <a:pt x="189017" y="0"/>
                  </a:lnTo>
                  <a:lnTo>
                    <a:pt x="215172" y="5570"/>
                  </a:lnTo>
                  <a:lnTo>
                    <a:pt x="234164" y="15415"/>
                  </a:lnTo>
                  <a:lnTo>
                    <a:pt x="240114" y="23345"/>
                  </a:lnTo>
                  <a:lnTo>
                    <a:pt x="246723" y="43947"/>
                  </a:lnTo>
                  <a:lnTo>
                    <a:pt x="243767" y="67841"/>
                  </a:lnTo>
                  <a:lnTo>
                    <a:pt x="235084" y="90987"/>
                  </a:lnTo>
                  <a:lnTo>
                    <a:pt x="205106" y="131011"/>
                  </a:lnTo>
                  <a:lnTo>
                    <a:pt x="142170" y="187441"/>
                  </a:lnTo>
                  <a:lnTo>
                    <a:pt x="82863" y="221292"/>
                  </a:lnTo>
                  <a:lnTo>
                    <a:pt x="23209" y="250382"/>
                  </a:lnTo>
                  <a:lnTo>
                    <a:pt x="3316" y="257594"/>
                  </a:lnTo>
                  <a:lnTo>
                    <a:pt x="0" y="257749"/>
                  </a:lnTo>
                  <a:lnTo>
                    <a:pt x="1106" y="255641"/>
                  </a:lnTo>
                  <a:lnTo>
                    <a:pt x="5159" y="252026"/>
                  </a:lnTo>
                  <a:lnTo>
                    <a:pt x="66302" y="234925"/>
                  </a:lnTo>
                  <a:lnTo>
                    <a:pt x="124693" y="226879"/>
                  </a:lnTo>
                  <a:lnTo>
                    <a:pt x="177696" y="226395"/>
                  </a:lnTo>
                  <a:lnTo>
                    <a:pt x="232116" y="23484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322711" y="6346684"/>
              <a:ext cx="236799" cy="198957"/>
            </a:xfrm>
            <a:custGeom>
              <a:avLst/>
              <a:gdLst/>
              <a:ahLst/>
              <a:cxnLst/>
              <a:rect l="0" t="0" r="0" b="0"/>
              <a:pathLst>
                <a:path w="236799" h="198957">
                  <a:moveTo>
                    <a:pt x="12800" y="0"/>
                  </a:moveTo>
                  <a:lnTo>
                    <a:pt x="12800" y="21124"/>
                  </a:lnTo>
                  <a:lnTo>
                    <a:pt x="0" y="69797"/>
                  </a:lnTo>
                  <a:lnTo>
                    <a:pt x="951" y="79690"/>
                  </a:lnTo>
                  <a:lnTo>
                    <a:pt x="4901" y="85181"/>
                  </a:lnTo>
                  <a:lnTo>
                    <a:pt x="10849" y="87736"/>
                  </a:lnTo>
                  <a:lnTo>
                    <a:pt x="18132" y="88334"/>
                  </a:lnTo>
                  <a:lnTo>
                    <a:pt x="35065" y="83104"/>
                  </a:lnTo>
                  <a:lnTo>
                    <a:pt x="90689" y="63467"/>
                  </a:lnTo>
                  <a:lnTo>
                    <a:pt x="130444" y="55403"/>
                  </a:lnTo>
                  <a:lnTo>
                    <a:pt x="186933" y="61461"/>
                  </a:lnTo>
                  <a:lnTo>
                    <a:pt x="208461" y="68212"/>
                  </a:lnTo>
                  <a:lnTo>
                    <a:pt x="225397" y="78582"/>
                  </a:lnTo>
                  <a:lnTo>
                    <a:pt x="230798" y="86653"/>
                  </a:lnTo>
                  <a:lnTo>
                    <a:pt x="236798" y="107410"/>
                  </a:lnTo>
                  <a:lnTo>
                    <a:pt x="233570" y="128425"/>
                  </a:lnTo>
                  <a:lnTo>
                    <a:pt x="229614" y="138672"/>
                  </a:lnTo>
                  <a:lnTo>
                    <a:pt x="213429" y="155952"/>
                  </a:lnTo>
                  <a:lnTo>
                    <a:pt x="161733" y="185058"/>
                  </a:lnTo>
                  <a:lnTo>
                    <a:pt x="107350" y="196210"/>
                  </a:lnTo>
                  <a:lnTo>
                    <a:pt x="62539" y="19895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365355" y="6286998"/>
              <a:ext cx="308382" cy="59687"/>
            </a:xfrm>
            <a:custGeom>
              <a:avLst/>
              <a:gdLst/>
              <a:ahLst/>
              <a:cxnLst/>
              <a:rect l="0" t="0" r="0" b="0"/>
              <a:pathLst>
                <a:path w="308382" h="59687">
                  <a:moveTo>
                    <a:pt x="0" y="59686"/>
                  </a:moveTo>
                  <a:lnTo>
                    <a:pt x="54219" y="42718"/>
                  </a:lnTo>
                  <a:lnTo>
                    <a:pt x="116327" y="32714"/>
                  </a:lnTo>
                  <a:lnTo>
                    <a:pt x="166545" y="25129"/>
                  </a:lnTo>
                  <a:lnTo>
                    <a:pt x="230010" y="14093"/>
                  </a:lnTo>
                  <a:lnTo>
                    <a:pt x="281519" y="7819"/>
                  </a:lnTo>
                  <a:lnTo>
                    <a:pt x="308381"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6171562" y="3471776"/>
            <a:ext cx="544029" cy="508431"/>
            <a:chOff x="6171562" y="3471776"/>
            <a:chExt cx="544029" cy="508431"/>
          </a:xfrm>
        </p:grpSpPr>
        <p:sp>
          <p:nvSpPr>
            <p:cNvPr id="45" name="Freeform 44"/>
            <p:cNvSpPr/>
            <p:nvPr/>
          </p:nvSpPr>
          <p:spPr>
            <a:xfrm>
              <a:off x="6171562" y="3739756"/>
              <a:ext cx="253976" cy="240451"/>
            </a:xfrm>
            <a:custGeom>
              <a:avLst/>
              <a:gdLst/>
              <a:ahLst/>
              <a:cxnLst/>
              <a:rect l="0" t="0" r="0" b="0"/>
              <a:pathLst>
                <a:path w="253976" h="240451">
                  <a:moveTo>
                    <a:pt x="5280" y="90140"/>
                  </a:moveTo>
                  <a:lnTo>
                    <a:pt x="0" y="74297"/>
                  </a:lnTo>
                  <a:lnTo>
                    <a:pt x="354" y="57676"/>
                  </a:lnTo>
                  <a:lnTo>
                    <a:pt x="5302" y="40342"/>
                  </a:lnTo>
                  <a:lnTo>
                    <a:pt x="14869" y="25268"/>
                  </a:lnTo>
                  <a:lnTo>
                    <a:pt x="37965" y="4354"/>
                  </a:lnTo>
                  <a:lnTo>
                    <a:pt x="46966" y="896"/>
                  </a:lnTo>
                  <a:lnTo>
                    <a:pt x="65809" y="0"/>
                  </a:lnTo>
                  <a:lnTo>
                    <a:pt x="95060" y="5710"/>
                  </a:lnTo>
                  <a:lnTo>
                    <a:pt x="111870" y="17245"/>
                  </a:lnTo>
                  <a:lnTo>
                    <a:pt x="125604" y="34531"/>
                  </a:lnTo>
                  <a:lnTo>
                    <a:pt x="147117" y="94429"/>
                  </a:lnTo>
                  <a:lnTo>
                    <a:pt x="147029" y="138816"/>
                  </a:lnTo>
                  <a:lnTo>
                    <a:pt x="140004" y="176408"/>
                  </a:lnTo>
                  <a:lnTo>
                    <a:pt x="125641" y="203266"/>
                  </a:lnTo>
                  <a:lnTo>
                    <a:pt x="102103" y="225224"/>
                  </a:lnTo>
                  <a:lnTo>
                    <a:pt x="74128" y="240450"/>
                  </a:lnTo>
                  <a:lnTo>
                    <a:pt x="66653" y="240085"/>
                  </a:lnTo>
                  <a:lnTo>
                    <a:pt x="60565" y="236526"/>
                  </a:lnTo>
                  <a:lnTo>
                    <a:pt x="55400" y="230838"/>
                  </a:lnTo>
                  <a:lnTo>
                    <a:pt x="53063" y="223730"/>
                  </a:lnTo>
                  <a:lnTo>
                    <a:pt x="53413" y="206989"/>
                  </a:lnTo>
                  <a:lnTo>
                    <a:pt x="65105" y="178922"/>
                  </a:lnTo>
                  <a:lnTo>
                    <a:pt x="87851" y="154886"/>
                  </a:lnTo>
                  <a:lnTo>
                    <a:pt x="142869" y="131033"/>
                  </a:lnTo>
                  <a:lnTo>
                    <a:pt x="176842" y="123257"/>
                  </a:lnTo>
                  <a:lnTo>
                    <a:pt x="236613" y="120414"/>
                  </a:lnTo>
                  <a:lnTo>
                    <a:pt x="253975" y="11998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385746" y="3623194"/>
              <a:ext cx="208904" cy="202146"/>
            </a:xfrm>
            <a:custGeom>
              <a:avLst/>
              <a:gdLst/>
              <a:ahLst/>
              <a:cxnLst/>
              <a:rect l="0" t="0" r="0" b="0"/>
              <a:pathLst>
                <a:path w="208904" h="202146">
                  <a:moveTo>
                    <a:pt x="0" y="27642"/>
                  </a:moveTo>
                  <a:lnTo>
                    <a:pt x="41537" y="5231"/>
                  </a:lnTo>
                  <a:lnTo>
                    <a:pt x="75432" y="0"/>
                  </a:lnTo>
                  <a:lnTo>
                    <a:pt x="97633" y="4672"/>
                  </a:lnTo>
                  <a:lnTo>
                    <a:pt x="117449" y="15222"/>
                  </a:lnTo>
                  <a:lnTo>
                    <a:pt x="133624" y="30964"/>
                  </a:lnTo>
                  <a:lnTo>
                    <a:pt x="149878" y="63750"/>
                  </a:lnTo>
                  <a:lnTo>
                    <a:pt x="152090" y="88639"/>
                  </a:lnTo>
                  <a:lnTo>
                    <a:pt x="144503" y="135361"/>
                  </a:lnTo>
                  <a:lnTo>
                    <a:pt x="124977" y="166405"/>
                  </a:lnTo>
                  <a:lnTo>
                    <a:pt x="98190" y="191323"/>
                  </a:lnTo>
                  <a:lnTo>
                    <a:pt x="76063" y="199867"/>
                  </a:lnTo>
                  <a:lnTo>
                    <a:pt x="63972" y="202145"/>
                  </a:lnTo>
                  <a:lnTo>
                    <a:pt x="44643" y="198782"/>
                  </a:lnTo>
                  <a:lnTo>
                    <a:pt x="36394" y="194790"/>
                  </a:lnTo>
                  <a:lnTo>
                    <a:pt x="33105" y="188812"/>
                  </a:lnTo>
                  <a:lnTo>
                    <a:pt x="33123" y="181512"/>
                  </a:lnTo>
                  <a:lnTo>
                    <a:pt x="35346" y="173329"/>
                  </a:lnTo>
                  <a:lnTo>
                    <a:pt x="40144" y="166768"/>
                  </a:lnTo>
                  <a:lnTo>
                    <a:pt x="54317" y="156531"/>
                  </a:lnTo>
                  <a:lnTo>
                    <a:pt x="80939" y="144554"/>
                  </a:lnTo>
                  <a:lnTo>
                    <a:pt x="140321" y="138053"/>
                  </a:lnTo>
                  <a:lnTo>
                    <a:pt x="176424" y="140307"/>
                  </a:lnTo>
                  <a:lnTo>
                    <a:pt x="208903" y="147015"/>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525015" y="3561305"/>
              <a:ext cx="190576" cy="129323"/>
            </a:xfrm>
            <a:custGeom>
              <a:avLst/>
              <a:gdLst/>
              <a:ahLst/>
              <a:cxnLst/>
              <a:rect l="0" t="0" r="0" b="0"/>
              <a:pathLst>
                <a:path w="190576" h="129323">
                  <a:moveTo>
                    <a:pt x="0" y="0"/>
                  </a:moveTo>
                  <a:lnTo>
                    <a:pt x="10562" y="10562"/>
                  </a:lnTo>
                  <a:lnTo>
                    <a:pt x="27537" y="15748"/>
                  </a:lnTo>
                  <a:lnTo>
                    <a:pt x="79741" y="24358"/>
                  </a:lnTo>
                  <a:lnTo>
                    <a:pt x="127387" y="37807"/>
                  </a:lnTo>
                  <a:lnTo>
                    <a:pt x="165783" y="60605"/>
                  </a:lnTo>
                  <a:lnTo>
                    <a:pt x="179790" y="74464"/>
                  </a:lnTo>
                  <a:lnTo>
                    <a:pt x="189701" y="91677"/>
                  </a:lnTo>
                  <a:lnTo>
                    <a:pt x="190575" y="100909"/>
                  </a:lnTo>
                  <a:lnTo>
                    <a:pt x="185651" y="120010"/>
                  </a:lnTo>
                  <a:lnTo>
                    <a:pt x="180138" y="125324"/>
                  </a:lnTo>
                  <a:lnTo>
                    <a:pt x="173147" y="127762"/>
                  </a:lnTo>
                  <a:lnTo>
                    <a:pt x="139269" y="12932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594649" y="3471776"/>
              <a:ext cx="69636" cy="59687"/>
            </a:xfrm>
            <a:custGeom>
              <a:avLst/>
              <a:gdLst/>
              <a:ahLst/>
              <a:cxnLst/>
              <a:rect l="0" t="0" r="0" b="0"/>
              <a:pathLst>
                <a:path w="69636" h="59687">
                  <a:moveTo>
                    <a:pt x="0" y="59686"/>
                  </a:moveTo>
                  <a:lnTo>
                    <a:pt x="36257" y="14864"/>
                  </a:lnTo>
                  <a:lnTo>
                    <a:pt x="49642" y="6606"/>
                  </a:lnTo>
                  <a:lnTo>
                    <a:pt x="69635"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5848565" y="3985909"/>
            <a:ext cx="916942" cy="344129"/>
            <a:chOff x="5848565" y="3985909"/>
            <a:chExt cx="916942" cy="344129"/>
          </a:xfrm>
        </p:grpSpPr>
        <p:sp>
          <p:nvSpPr>
            <p:cNvPr id="50" name="Freeform 49"/>
            <p:cNvSpPr/>
            <p:nvPr/>
          </p:nvSpPr>
          <p:spPr>
            <a:xfrm>
              <a:off x="5848565" y="3985909"/>
              <a:ext cx="93964" cy="142421"/>
            </a:xfrm>
            <a:custGeom>
              <a:avLst/>
              <a:gdLst/>
              <a:ahLst/>
              <a:cxnLst/>
              <a:rect l="0" t="0" r="0" b="0"/>
              <a:pathLst>
                <a:path w="93964" h="142421">
                  <a:moveTo>
                    <a:pt x="0" y="52890"/>
                  </a:moveTo>
                  <a:lnTo>
                    <a:pt x="5282" y="37047"/>
                  </a:lnTo>
                  <a:lnTo>
                    <a:pt x="16717" y="23374"/>
                  </a:lnTo>
                  <a:lnTo>
                    <a:pt x="41797" y="6196"/>
                  </a:lnTo>
                  <a:lnTo>
                    <a:pt x="51076" y="1865"/>
                  </a:lnTo>
                  <a:lnTo>
                    <a:pt x="70229" y="0"/>
                  </a:lnTo>
                  <a:lnTo>
                    <a:pt x="79979" y="1050"/>
                  </a:lnTo>
                  <a:lnTo>
                    <a:pt x="86478" y="6172"/>
                  </a:lnTo>
                  <a:lnTo>
                    <a:pt x="93700" y="23652"/>
                  </a:lnTo>
                  <a:lnTo>
                    <a:pt x="93963" y="43211"/>
                  </a:lnTo>
                  <a:lnTo>
                    <a:pt x="89290" y="62957"/>
                  </a:lnTo>
                  <a:lnTo>
                    <a:pt x="74172" y="105600"/>
                  </a:lnTo>
                  <a:lnTo>
                    <a:pt x="69635" y="14242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928148" y="4217859"/>
              <a:ext cx="1" cy="9949"/>
            </a:xfrm>
            <a:custGeom>
              <a:avLst/>
              <a:gdLst/>
              <a:ahLst/>
              <a:cxnLst/>
              <a:rect l="0" t="0" r="0" b="0"/>
              <a:pathLst>
                <a:path w="1" h="9949">
                  <a:moveTo>
                    <a:pt x="0" y="0"/>
                  </a:moveTo>
                  <a:lnTo>
                    <a:pt x="0" y="994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634440" y="4158825"/>
              <a:ext cx="131067" cy="98826"/>
            </a:xfrm>
            <a:custGeom>
              <a:avLst/>
              <a:gdLst/>
              <a:ahLst/>
              <a:cxnLst/>
              <a:rect l="0" t="0" r="0" b="0"/>
              <a:pathLst>
                <a:path w="131067" h="98826">
                  <a:moveTo>
                    <a:pt x="0" y="29191"/>
                  </a:moveTo>
                  <a:lnTo>
                    <a:pt x="16990" y="14413"/>
                  </a:lnTo>
                  <a:lnTo>
                    <a:pt x="32973" y="6780"/>
                  </a:lnTo>
                  <a:lnTo>
                    <a:pt x="93763" y="326"/>
                  </a:lnTo>
                  <a:lnTo>
                    <a:pt x="108932" y="0"/>
                  </a:lnTo>
                  <a:lnTo>
                    <a:pt x="119044" y="4203"/>
                  </a:lnTo>
                  <a:lnTo>
                    <a:pt x="125785" y="11427"/>
                  </a:lnTo>
                  <a:lnTo>
                    <a:pt x="130280" y="20664"/>
                  </a:lnTo>
                  <a:lnTo>
                    <a:pt x="131066" y="29033"/>
                  </a:lnTo>
                  <a:lnTo>
                    <a:pt x="126044" y="44227"/>
                  </a:lnTo>
                  <a:lnTo>
                    <a:pt x="89530" y="9882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733918" y="4317337"/>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6803553" y="3324761"/>
            <a:ext cx="2430160" cy="1250474"/>
            <a:chOff x="6803553" y="3324761"/>
            <a:chExt cx="2430160" cy="1250474"/>
          </a:xfrm>
        </p:grpSpPr>
        <p:sp>
          <p:nvSpPr>
            <p:cNvPr id="55" name="Freeform 54"/>
            <p:cNvSpPr/>
            <p:nvPr/>
          </p:nvSpPr>
          <p:spPr>
            <a:xfrm>
              <a:off x="6822834" y="3817320"/>
              <a:ext cx="1194349" cy="757915"/>
            </a:xfrm>
            <a:custGeom>
              <a:avLst/>
              <a:gdLst/>
              <a:ahLst/>
              <a:cxnLst/>
              <a:rect l="0" t="0" r="0" b="0"/>
              <a:pathLst>
                <a:path w="1194349" h="757915">
                  <a:moveTo>
                    <a:pt x="10562" y="689025"/>
                  </a:moveTo>
                  <a:lnTo>
                    <a:pt x="0" y="699586"/>
                  </a:lnTo>
                  <a:lnTo>
                    <a:pt x="205" y="704909"/>
                  </a:lnTo>
                  <a:lnTo>
                    <a:pt x="15230" y="722960"/>
                  </a:lnTo>
                  <a:lnTo>
                    <a:pt x="27742" y="735793"/>
                  </a:lnTo>
                  <a:lnTo>
                    <a:pt x="63058" y="750164"/>
                  </a:lnTo>
                  <a:lnTo>
                    <a:pt x="119085" y="756142"/>
                  </a:lnTo>
                  <a:lnTo>
                    <a:pt x="168845" y="757914"/>
                  </a:lnTo>
                  <a:lnTo>
                    <a:pt x="226374" y="743733"/>
                  </a:lnTo>
                  <a:lnTo>
                    <a:pt x="286862" y="726195"/>
                  </a:lnTo>
                  <a:lnTo>
                    <a:pt x="346993" y="701771"/>
                  </a:lnTo>
                  <a:lnTo>
                    <a:pt x="395661" y="676959"/>
                  </a:lnTo>
                  <a:lnTo>
                    <a:pt x="445083" y="648606"/>
                  </a:lnTo>
                  <a:lnTo>
                    <a:pt x="494727" y="624485"/>
                  </a:lnTo>
                  <a:lnTo>
                    <a:pt x="544438" y="592776"/>
                  </a:lnTo>
                  <a:lnTo>
                    <a:pt x="594168" y="555379"/>
                  </a:lnTo>
                  <a:lnTo>
                    <a:pt x="652542" y="509970"/>
                  </a:lnTo>
                  <a:lnTo>
                    <a:pt x="706648" y="459572"/>
                  </a:lnTo>
                  <a:lnTo>
                    <a:pt x="759911" y="412323"/>
                  </a:lnTo>
                  <a:lnTo>
                    <a:pt x="815452" y="350169"/>
                  </a:lnTo>
                  <a:lnTo>
                    <a:pt x="850669" y="297621"/>
                  </a:lnTo>
                  <a:lnTo>
                    <a:pt x="893559" y="234358"/>
                  </a:lnTo>
                  <a:lnTo>
                    <a:pt x="943372" y="171997"/>
                  </a:lnTo>
                  <a:lnTo>
                    <a:pt x="988192" y="115024"/>
                  </a:lnTo>
                  <a:lnTo>
                    <a:pt x="1041394" y="57239"/>
                  </a:lnTo>
                  <a:lnTo>
                    <a:pt x="1090980" y="23732"/>
                  </a:lnTo>
                  <a:lnTo>
                    <a:pt x="1152516" y="344"/>
                  </a:lnTo>
                  <a:lnTo>
                    <a:pt x="1162039" y="0"/>
                  </a:lnTo>
                  <a:lnTo>
                    <a:pt x="1194348" y="1257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206190" y="3601097"/>
              <a:ext cx="19765" cy="258643"/>
            </a:xfrm>
            <a:custGeom>
              <a:avLst/>
              <a:gdLst/>
              <a:ahLst/>
              <a:cxnLst/>
              <a:rect l="0" t="0" r="0" b="0"/>
              <a:pathLst>
                <a:path w="19765" h="258643">
                  <a:moveTo>
                    <a:pt x="0" y="0"/>
                  </a:moveTo>
                  <a:lnTo>
                    <a:pt x="8564" y="55383"/>
                  </a:lnTo>
                  <a:lnTo>
                    <a:pt x="16511" y="107675"/>
                  </a:lnTo>
                  <a:lnTo>
                    <a:pt x="19227" y="167129"/>
                  </a:lnTo>
                  <a:lnTo>
                    <a:pt x="19764" y="221775"/>
                  </a:lnTo>
                  <a:lnTo>
                    <a:pt x="16889" y="239678"/>
                  </a:lnTo>
                  <a:lnTo>
                    <a:pt x="9947" y="25864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351918" y="3601097"/>
              <a:ext cx="203935" cy="238748"/>
            </a:xfrm>
            <a:custGeom>
              <a:avLst/>
              <a:gdLst/>
              <a:ahLst/>
              <a:cxnLst/>
              <a:rect l="0" t="0" r="0" b="0"/>
              <a:pathLst>
                <a:path w="203935" h="238748">
                  <a:moveTo>
                    <a:pt x="23384" y="0"/>
                  </a:moveTo>
                  <a:lnTo>
                    <a:pt x="6416" y="57740"/>
                  </a:lnTo>
                  <a:lnTo>
                    <a:pt x="0" y="78717"/>
                  </a:lnTo>
                  <a:lnTo>
                    <a:pt x="2268" y="85637"/>
                  </a:lnTo>
                  <a:lnTo>
                    <a:pt x="8201" y="90251"/>
                  </a:lnTo>
                  <a:lnTo>
                    <a:pt x="16578" y="93326"/>
                  </a:lnTo>
                  <a:lnTo>
                    <a:pt x="34729" y="93796"/>
                  </a:lnTo>
                  <a:lnTo>
                    <a:pt x="56059" y="92531"/>
                  </a:lnTo>
                  <a:lnTo>
                    <a:pt x="111836" y="100725"/>
                  </a:lnTo>
                  <a:lnTo>
                    <a:pt x="149439" y="112743"/>
                  </a:lnTo>
                  <a:lnTo>
                    <a:pt x="170044" y="125269"/>
                  </a:lnTo>
                  <a:lnTo>
                    <a:pt x="192967" y="150963"/>
                  </a:lnTo>
                  <a:lnTo>
                    <a:pt x="203021" y="169888"/>
                  </a:lnTo>
                  <a:lnTo>
                    <a:pt x="203934" y="178472"/>
                  </a:lnTo>
                  <a:lnTo>
                    <a:pt x="199053" y="193904"/>
                  </a:lnTo>
                  <a:lnTo>
                    <a:pt x="178596" y="215021"/>
                  </a:lnTo>
                  <a:lnTo>
                    <a:pt x="151534" y="229997"/>
                  </a:lnTo>
                  <a:lnTo>
                    <a:pt x="103636" y="237018"/>
                  </a:lnTo>
                  <a:lnTo>
                    <a:pt x="43280" y="23874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444936" y="3571253"/>
              <a:ext cx="139270" cy="49740"/>
            </a:xfrm>
            <a:custGeom>
              <a:avLst/>
              <a:gdLst/>
              <a:ahLst/>
              <a:cxnLst/>
              <a:rect l="0" t="0" r="0" b="0"/>
              <a:pathLst>
                <a:path w="139270" h="49740">
                  <a:moveTo>
                    <a:pt x="0" y="49739"/>
                  </a:moveTo>
                  <a:lnTo>
                    <a:pt x="16990" y="34961"/>
                  </a:lnTo>
                  <a:lnTo>
                    <a:pt x="71358" y="7691"/>
                  </a:lnTo>
                  <a:lnTo>
                    <a:pt x="114474" y="1520"/>
                  </a:lnTo>
                  <a:lnTo>
                    <a:pt x="13926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8805131" y="3690627"/>
              <a:ext cx="17822" cy="169113"/>
            </a:xfrm>
            <a:custGeom>
              <a:avLst/>
              <a:gdLst/>
              <a:ahLst/>
              <a:cxnLst/>
              <a:rect l="0" t="0" r="0" b="0"/>
              <a:pathLst>
                <a:path w="17822" h="169113">
                  <a:moveTo>
                    <a:pt x="7874" y="0"/>
                  </a:moveTo>
                  <a:lnTo>
                    <a:pt x="0" y="35411"/>
                  </a:lnTo>
                  <a:lnTo>
                    <a:pt x="1488" y="68336"/>
                  </a:lnTo>
                  <a:lnTo>
                    <a:pt x="13869" y="131770"/>
                  </a:lnTo>
                  <a:lnTo>
                    <a:pt x="17821" y="16911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970114" y="3697486"/>
              <a:ext cx="263599" cy="172202"/>
            </a:xfrm>
            <a:custGeom>
              <a:avLst/>
              <a:gdLst/>
              <a:ahLst/>
              <a:cxnLst/>
              <a:rect l="0" t="0" r="0" b="0"/>
              <a:pathLst>
                <a:path w="263599" h="172202">
                  <a:moveTo>
                    <a:pt x="31899" y="22984"/>
                  </a:moveTo>
                  <a:lnTo>
                    <a:pt x="31899" y="78368"/>
                  </a:lnTo>
                  <a:lnTo>
                    <a:pt x="21077" y="131843"/>
                  </a:lnTo>
                  <a:lnTo>
                    <a:pt x="13825" y="150948"/>
                  </a:lnTo>
                  <a:lnTo>
                    <a:pt x="3233" y="166808"/>
                  </a:lnTo>
                  <a:lnTo>
                    <a:pt x="630" y="167500"/>
                  </a:lnTo>
                  <a:lnTo>
                    <a:pt x="0" y="163540"/>
                  </a:lnTo>
                  <a:lnTo>
                    <a:pt x="6930" y="130699"/>
                  </a:lnTo>
                  <a:lnTo>
                    <a:pt x="32977" y="74572"/>
                  </a:lnTo>
                  <a:lnTo>
                    <a:pt x="58638" y="38578"/>
                  </a:lnTo>
                  <a:lnTo>
                    <a:pt x="83665" y="17043"/>
                  </a:lnTo>
                  <a:lnTo>
                    <a:pt x="117362" y="1942"/>
                  </a:lnTo>
                  <a:lnTo>
                    <a:pt x="142464" y="0"/>
                  </a:lnTo>
                  <a:lnTo>
                    <a:pt x="167253" y="3926"/>
                  </a:lnTo>
                  <a:lnTo>
                    <a:pt x="199850" y="19671"/>
                  </a:lnTo>
                  <a:lnTo>
                    <a:pt x="245316" y="58368"/>
                  </a:lnTo>
                  <a:lnTo>
                    <a:pt x="261420" y="84313"/>
                  </a:lnTo>
                  <a:lnTo>
                    <a:pt x="263598" y="103296"/>
                  </a:lnTo>
                  <a:lnTo>
                    <a:pt x="253078" y="156422"/>
                  </a:lnTo>
                  <a:lnTo>
                    <a:pt x="250750" y="17220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803553" y="3660784"/>
              <a:ext cx="69635" cy="79582"/>
            </a:xfrm>
            <a:custGeom>
              <a:avLst/>
              <a:gdLst/>
              <a:ahLst/>
              <a:cxnLst/>
              <a:rect l="0" t="0" r="0" b="0"/>
              <a:pathLst>
                <a:path w="69635" h="79582">
                  <a:moveTo>
                    <a:pt x="0" y="0"/>
                  </a:moveTo>
                  <a:lnTo>
                    <a:pt x="9047" y="22720"/>
                  </a:lnTo>
                  <a:lnTo>
                    <a:pt x="43610" y="67585"/>
                  </a:lnTo>
                  <a:lnTo>
                    <a:pt x="69634" y="7958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932874" y="3581078"/>
              <a:ext cx="208904" cy="161602"/>
            </a:xfrm>
            <a:custGeom>
              <a:avLst/>
              <a:gdLst/>
              <a:ahLst/>
              <a:cxnLst/>
              <a:rect l="0" t="0" r="0" b="0"/>
              <a:pathLst>
                <a:path w="208904" h="161602">
                  <a:moveTo>
                    <a:pt x="0" y="59810"/>
                  </a:moveTo>
                  <a:lnTo>
                    <a:pt x="20154" y="120273"/>
                  </a:lnTo>
                  <a:lnTo>
                    <a:pt x="38491" y="159441"/>
                  </a:lnTo>
                  <a:lnTo>
                    <a:pt x="41135" y="161601"/>
                  </a:lnTo>
                  <a:lnTo>
                    <a:pt x="41792" y="158619"/>
                  </a:lnTo>
                  <a:lnTo>
                    <a:pt x="32093" y="105669"/>
                  </a:lnTo>
                  <a:lnTo>
                    <a:pt x="24408" y="50661"/>
                  </a:lnTo>
                  <a:lnTo>
                    <a:pt x="26690" y="30322"/>
                  </a:lnTo>
                  <a:lnTo>
                    <a:pt x="34337" y="13176"/>
                  </a:lnTo>
                  <a:lnTo>
                    <a:pt x="39471" y="5509"/>
                  </a:lnTo>
                  <a:lnTo>
                    <a:pt x="46209" y="1503"/>
                  </a:lnTo>
                  <a:lnTo>
                    <a:pt x="62539" y="0"/>
                  </a:lnTo>
                  <a:lnTo>
                    <a:pt x="95656" y="10649"/>
                  </a:lnTo>
                  <a:lnTo>
                    <a:pt x="138514" y="35157"/>
                  </a:lnTo>
                  <a:lnTo>
                    <a:pt x="195091" y="86136"/>
                  </a:lnTo>
                  <a:lnTo>
                    <a:pt x="208903" y="9960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002508" y="3324761"/>
              <a:ext cx="238748" cy="186918"/>
            </a:xfrm>
            <a:custGeom>
              <a:avLst/>
              <a:gdLst/>
              <a:ahLst/>
              <a:cxnLst/>
              <a:rect l="0" t="0" r="0" b="0"/>
              <a:pathLst>
                <a:path w="238748" h="186918">
                  <a:moveTo>
                    <a:pt x="0" y="27641"/>
                  </a:moveTo>
                  <a:lnTo>
                    <a:pt x="16989" y="12863"/>
                  </a:lnTo>
                  <a:lnTo>
                    <a:pt x="32973" y="5230"/>
                  </a:lnTo>
                  <a:lnTo>
                    <a:pt x="65895" y="0"/>
                  </a:lnTo>
                  <a:lnTo>
                    <a:pt x="103651" y="3731"/>
                  </a:lnTo>
                  <a:lnTo>
                    <a:pt x="113313" y="8385"/>
                  </a:lnTo>
                  <a:lnTo>
                    <a:pt x="126996" y="22399"/>
                  </a:lnTo>
                  <a:lnTo>
                    <a:pt x="133815" y="42628"/>
                  </a:lnTo>
                  <a:lnTo>
                    <a:pt x="135740" y="66356"/>
                  </a:lnTo>
                  <a:lnTo>
                    <a:pt x="132912" y="91639"/>
                  </a:lnTo>
                  <a:lnTo>
                    <a:pt x="122074" y="114666"/>
                  </a:lnTo>
                  <a:lnTo>
                    <a:pt x="93379" y="156468"/>
                  </a:lnTo>
                  <a:lnTo>
                    <a:pt x="90991" y="165475"/>
                  </a:lnTo>
                  <a:lnTo>
                    <a:pt x="91609" y="173691"/>
                  </a:lnTo>
                  <a:lnTo>
                    <a:pt x="94232" y="181378"/>
                  </a:lnTo>
                  <a:lnTo>
                    <a:pt x="100402" y="185398"/>
                  </a:lnTo>
                  <a:lnTo>
                    <a:pt x="119047" y="186917"/>
                  </a:lnTo>
                  <a:lnTo>
                    <a:pt x="180716" y="172049"/>
                  </a:lnTo>
                  <a:lnTo>
                    <a:pt x="238747" y="15696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11514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3" name="TextBox 2"/>
          <p:cNvSpPr txBox="1"/>
          <p:nvPr/>
        </p:nvSpPr>
        <p:spPr>
          <a:xfrm>
            <a:off x="152400" y="381000"/>
            <a:ext cx="1981200" cy="384721"/>
          </a:xfrm>
          <a:prstGeom prst="rect">
            <a:avLst/>
          </a:prstGeom>
          <a:noFill/>
        </p:spPr>
        <p:txBody>
          <a:bodyPr vert="horz" rtlCol="0">
            <a:spAutoFit/>
          </a:bodyPr>
          <a:lstStyle/>
          <a:p>
            <a:r>
              <a:rPr lang="en-US" sz="1900" smtClean="0">
                <a:solidFill>
                  <a:srgbClr val="FF6820"/>
                </a:solidFill>
                <a:latin typeface="Berlin Sans FB - 26"/>
              </a:rPr>
              <a:t>Example 4:</a:t>
            </a:r>
            <a:endParaRPr lang="en-US" sz="1900">
              <a:solidFill>
                <a:srgbClr val="FF6820"/>
              </a:solidFill>
              <a:latin typeface="Berlin Sans FB - 26"/>
            </a:endParaRPr>
          </a:p>
        </p:txBody>
      </p:sp>
      <p:sp>
        <p:nvSpPr>
          <p:cNvPr id="4" name="TextBox 3"/>
          <p:cNvSpPr txBox="1"/>
          <p:nvPr/>
        </p:nvSpPr>
        <p:spPr>
          <a:xfrm>
            <a:off x="0" y="711200"/>
            <a:ext cx="10566400" cy="353943"/>
          </a:xfrm>
          <a:prstGeom prst="rect">
            <a:avLst/>
          </a:prstGeom>
          <a:noFill/>
        </p:spPr>
        <p:txBody>
          <a:bodyPr vert="horz" rtlCol="0">
            <a:spAutoFit/>
          </a:bodyPr>
          <a:lstStyle/>
          <a:p>
            <a:r>
              <a:rPr lang="en-US" sz="1700" smtClean="0">
                <a:solidFill>
                  <a:srgbClr val="000000"/>
                </a:solidFill>
                <a:latin typeface="Tahoma - 23"/>
              </a:rPr>
              <a:t>4. The surface area of a cube is 486 cm2. What is the height of the cube?</a:t>
            </a:r>
            <a:endParaRPr lang="en-US" sz="1700" baseline="70000">
              <a:solidFill>
                <a:srgbClr val="000000"/>
              </a:solidFill>
              <a:latin typeface="Tahoma - 23"/>
            </a:endParaRPr>
          </a:p>
        </p:txBody>
      </p:sp>
      <p:grpSp>
        <p:nvGrpSpPr>
          <p:cNvPr id="11" name="Group 10"/>
          <p:cNvGrpSpPr/>
          <p:nvPr/>
        </p:nvGrpSpPr>
        <p:grpSpPr>
          <a:xfrm>
            <a:off x="3630825" y="2849621"/>
            <a:ext cx="2664936" cy="2051046"/>
            <a:chOff x="3630825" y="2849621"/>
            <a:chExt cx="2664936" cy="2051046"/>
          </a:xfrm>
        </p:grpSpPr>
        <p:sp>
          <p:nvSpPr>
            <p:cNvPr id="5" name="Freeform 4"/>
            <p:cNvSpPr/>
            <p:nvPr/>
          </p:nvSpPr>
          <p:spPr>
            <a:xfrm>
              <a:off x="3730283" y="2849621"/>
              <a:ext cx="2366978" cy="1049910"/>
            </a:xfrm>
            <a:custGeom>
              <a:avLst/>
              <a:gdLst/>
              <a:ahLst/>
              <a:cxnLst/>
              <a:rect l="0" t="0" r="0" b="0"/>
              <a:pathLst>
                <a:path w="2366978" h="1049910">
                  <a:moveTo>
                    <a:pt x="2366977" y="751476"/>
                  </a:moveTo>
                  <a:lnTo>
                    <a:pt x="2326205" y="694841"/>
                  </a:lnTo>
                  <a:lnTo>
                    <a:pt x="2276343" y="634462"/>
                  </a:lnTo>
                  <a:lnTo>
                    <a:pt x="2222282" y="577393"/>
                  </a:lnTo>
                  <a:lnTo>
                    <a:pt x="2170921" y="525666"/>
                  </a:lnTo>
                  <a:lnTo>
                    <a:pt x="2118201" y="469926"/>
                  </a:lnTo>
                  <a:lnTo>
                    <a:pt x="2065212" y="411305"/>
                  </a:lnTo>
                  <a:lnTo>
                    <a:pt x="2012170" y="357151"/>
                  </a:lnTo>
                  <a:lnTo>
                    <a:pt x="1959118" y="303879"/>
                  </a:lnTo>
                  <a:lnTo>
                    <a:pt x="1906063" y="245500"/>
                  </a:lnTo>
                  <a:lnTo>
                    <a:pt x="1850566" y="182994"/>
                  </a:lnTo>
                  <a:lnTo>
                    <a:pt x="1801174" y="125883"/>
                  </a:lnTo>
                  <a:lnTo>
                    <a:pt x="1750481" y="66018"/>
                  </a:lnTo>
                  <a:lnTo>
                    <a:pt x="1723740" y="33456"/>
                  </a:lnTo>
                  <a:lnTo>
                    <a:pt x="1709088" y="4865"/>
                  </a:lnTo>
                  <a:lnTo>
                    <a:pt x="1704007" y="619"/>
                  </a:lnTo>
                  <a:lnTo>
                    <a:pt x="1698409" y="0"/>
                  </a:lnTo>
                  <a:lnTo>
                    <a:pt x="1643219" y="12624"/>
                  </a:lnTo>
                  <a:lnTo>
                    <a:pt x="1583220" y="22459"/>
                  </a:lnTo>
                  <a:lnTo>
                    <a:pt x="1523185" y="30010"/>
                  </a:lnTo>
                  <a:lnTo>
                    <a:pt x="1474535" y="33687"/>
                  </a:lnTo>
                  <a:lnTo>
                    <a:pt x="1419837" y="34777"/>
                  </a:lnTo>
                  <a:lnTo>
                    <a:pt x="1361629" y="40380"/>
                  </a:lnTo>
                  <a:lnTo>
                    <a:pt x="1316288" y="43049"/>
                  </a:lnTo>
                  <a:lnTo>
                    <a:pt x="1267768" y="44235"/>
                  </a:lnTo>
                  <a:lnTo>
                    <a:pt x="1220412" y="44761"/>
                  </a:lnTo>
                  <a:lnTo>
                    <a:pt x="1173575" y="44996"/>
                  </a:lnTo>
                  <a:lnTo>
                    <a:pt x="1125862" y="45100"/>
                  </a:lnTo>
                  <a:lnTo>
                    <a:pt x="1075182" y="45146"/>
                  </a:lnTo>
                  <a:lnTo>
                    <a:pt x="1023183" y="45167"/>
                  </a:lnTo>
                  <a:lnTo>
                    <a:pt x="970597" y="45176"/>
                  </a:lnTo>
                  <a:lnTo>
                    <a:pt x="917750" y="45180"/>
                  </a:lnTo>
                  <a:lnTo>
                    <a:pt x="864788" y="45182"/>
                  </a:lnTo>
                  <a:lnTo>
                    <a:pt x="811775" y="45183"/>
                  </a:lnTo>
                  <a:lnTo>
                    <a:pt x="758738" y="45183"/>
                  </a:lnTo>
                  <a:lnTo>
                    <a:pt x="702744" y="48130"/>
                  </a:lnTo>
                  <a:lnTo>
                    <a:pt x="645803" y="52020"/>
                  </a:lnTo>
                  <a:lnTo>
                    <a:pt x="591022" y="53748"/>
                  </a:lnTo>
                  <a:lnTo>
                    <a:pt x="537200" y="54516"/>
                  </a:lnTo>
                  <a:lnTo>
                    <a:pt x="484909" y="55963"/>
                  </a:lnTo>
                  <a:lnTo>
                    <a:pt x="435878" y="60291"/>
                  </a:lnTo>
                  <a:lnTo>
                    <a:pt x="385349" y="62951"/>
                  </a:lnTo>
                  <a:lnTo>
                    <a:pt x="335627" y="65238"/>
                  </a:lnTo>
                  <a:lnTo>
                    <a:pt x="291422" y="69939"/>
                  </a:lnTo>
                  <a:lnTo>
                    <a:pt x="229251" y="73519"/>
                  </a:lnTo>
                  <a:lnTo>
                    <a:pt x="179390" y="74580"/>
                  </a:lnTo>
                  <a:lnTo>
                    <a:pt x="131334" y="80175"/>
                  </a:lnTo>
                  <a:lnTo>
                    <a:pt x="82094" y="88833"/>
                  </a:lnTo>
                  <a:lnTo>
                    <a:pt x="26096" y="102767"/>
                  </a:lnTo>
                  <a:lnTo>
                    <a:pt x="7215" y="113515"/>
                  </a:lnTo>
                  <a:lnTo>
                    <a:pt x="2401" y="121686"/>
                  </a:lnTo>
                  <a:lnTo>
                    <a:pt x="0" y="142556"/>
                  </a:lnTo>
                  <a:lnTo>
                    <a:pt x="8512" y="163621"/>
                  </a:lnTo>
                  <a:lnTo>
                    <a:pt x="52018" y="221214"/>
                  </a:lnTo>
                  <a:lnTo>
                    <a:pt x="113666" y="275770"/>
                  </a:lnTo>
                  <a:lnTo>
                    <a:pt x="168942" y="325261"/>
                  </a:lnTo>
                  <a:lnTo>
                    <a:pt x="221260" y="373663"/>
                  </a:lnTo>
                  <a:lnTo>
                    <a:pt x="278134" y="431168"/>
                  </a:lnTo>
                  <a:lnTo>
                    <a:pt x="341408" y="491044"/>
                  </a:lnTo>
                  <a:lnTo>
                    <a:pt x="394092" y="540213"/>
                  </a:lnTo>
                  <a:lnTo>
                    <a:pt x="450021" y="592500"/>
                  </a:lnTo>
                  <a:lnTo>
                    <a:pt x="508679" y="645403"/>
                  </a:lnTo>
                  <a:lnTo>
                    <a:pt x="562840" y="698428"/>
                  </a:lnTo>
                  <a:lnTo>
                    <a:pt x="619062" y="751477"/>
                  </a:lnTo>
                  <a:lnTo>
                    <a:pt x="677777" y="804531"/>
                  </a:lnTo>
                  <a:lnTo>
                    <a:pt x="731950" y="857585"/>
                  </a:lnTo>
                  <a:lnTo>
                    <a:pt x="793227" y="918623"/>
                  </a:lnTo>
                  <a:lnTo>
                    <a:pt x="854739" y="971537"/>
                  </a:lnTo>
                  <a:lnTo>
                    <a:pt x="907578" y="1009404"/>
                  </a:lnTo>
                  <a:lnTo>
                    <a:pt x="959903" y="1043951"/>
                  </a:lnTo>
                  <a:lnTo>
                    <a:pt x="974288" y="104990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445929" y="3481723"/>
              <a:ext cx="1839004" cy="417808"/>
            </a:xfrm>
            <a:custGeom>
              <a:avLst/>
              <a:gdLst/>
              <a:ahLst/>
              <a:cxnLst/>
              <a:rect l="0" t="0" r="0" b="0"/>
              <a:pathLst>
                <a:path w="1839004" h="417808">
                  <a:moveTo>
                    <a:pt x="1462324" y="0"/>
                  </a:moveTo>
                  <a:lnTo>
                    <a:pt x="1516401" y="51130"/>
                  </a:lnTo>
                  <a:lnTo>
                    <a:pt x="1573331" y="98727"/>
                  </a:lnTo>
                  <a:lnTo>
                    <a:pt x="1635369" y="145106"/>
                  </a:lnTo>
                  <a:lnTo>
                    <a:pt x="1692600" y="182743"/>
                  </a:lnTo>
                  <a:lnTo>
                    <a:pt x="1754522" y="231768"/>
                  </a:lnTo>
                  <a:lnTo>
                    <a:pt x="1809675" y="277824"/>
                  </a:lnTo>
                  <a:lnTo>
                    <a:pt x="1830026" y="293327"/>
                  </a:lnTo>
                  <a:lnTo>
                    <a:pt x="1835675" y="302766"/>
                  </a:lnTo>
                  <a:lnTo>
                    <a:pt x="1839003" y="325045"/>
                  </a:lnTo>
                  <a:lnTo>
                    <a:pt x="1836133" y="333859"/>
                  </a:lnTo>
                  <a:lnTo>
                    <a:pt x="1830903" y="340841"/>
                  </a:lnTo>
                  <a:lnTo>
                    <a:pt x="1816249" y="351546"/>
                  </a:lnTo>
                  <a:lnTo>
                    <a:pt x="1798684" y="359988"/>
                  </a:lnTo>
                  <a:lnTo>
                    <a:pt x="1736563" y="366472"/>
                  </a:lnTo>
                  <a:lnTo>
                    <a:pt x="1682111" y="367596"/>
                  </a:lnTo>
                  <a:lnTo>
                    <a:pt x="1622983" y="367975"/>
                  </a:lnTo>
                  <a:lnTo>
                    <a:pt x="1568728" y="368050"/>
                  </a:lnTo>
                  <a:lnTo>
                    <a:pt x="1507494" y="368065"/>
                  </a:lnTo>
                  <a:lnTo>
                    <a:pt x="1458637" y="368068"/>
                  </a:lnTo>
                  <a:lnTo>
                    <a:pt x="1409159" y="368068"/>
                  </a:lnTo>
                  <a:lnTo>
                    <a:pt x="1358392" y="368068"/>
                  </a:lnTo>
                  <a:lnTo>
                    <a:pt x="1302945" y="368068"/>
                  </a:lnTo>
                  <a:lnTo>
                    <a:pt x="1249918" y="368068"/>
                  </a:lnTo>
                  <a:lnTo>
                    <a:pt x="1192696" y="368068"/>
                  </a:lnTo>
                  <a:lnTo>
                    <a:pt x="1133739" y="369174"/>
                  </a:lnTo>
                  <a:lnTo>
                    <a:pt x="1074269" y="374905"/>
                  </a:lnTo>
                  <a:lnTo>
                    <a:pt x="1013541" y="377094"/>
                  </a:lnTo>
                  <a:lnTo>
                    <a:pt x="969589" y="377606"/>
                  </a:lnTo>
                  <a:lnTo>
                    <a:pt x="906627" y="377895"/>
                  </a:lnTo>
                  <a:lnTo>
                    <a:pt x="845970" y="383261"/>
                  </a:lnTo>
                  <a:lnTo>
                    <a:pt x="803004" y="385873"/>
                  </a:lnTo>
                  <a:lnTo>
                    <a:pt x="759223" y="387035"/>
                  </a:lnTo>
                  <a:lnTo>
                    <a:pt x="697290" y="388793"/>
                  </a:lnTo>
                  <a:lnTo>
                    <a:pt x="636938" y="394719"/>
                  </a:lnTo>
                  <a:lnTo>
                    <a:pt x="577054" y="396965"/>
                  </a:lnTo>
                  <a:lnTo>
                    <a:pt x="517309" y="397631"/>
                  </a:lnTo>
                  <a:lnTo>
                    <a:pt x="458710" y="398934"/>
                  </a:lnTo>
                  <a:lnTo>
                    <a:pt x="405855" y="404723"/>
                  </a:lnTo>
                  <a:lnTo>
                    <a:pt x="355193" y="406930"/>
                  </a:lnTo>
                  <a:lnTo>
                    <a:pt x="305180" y="407584"/>
                  </a:lnTo>
                  <a:lnTo>
                    <a:pt x="241717" y="407805"/>
                  </a:lnTo>
                  <a:lnTo>
                    <a:pt x="186278" y="407848"/>
                  </a:lnTo>
                  <a:lnTo>
                    <a:pt x="133858" y="408962"/>
                  </a:lnTo>
                  <a:lnTo>
                    <a:pt x="84531" y="415733"/>
                  </a:lnTo>
                  <a:lnTo>
                    <a:pt x="27505" y="417398"/>
                  </a:lnTo>
                  <a:lnTo>
                    <a:pt x="0" y="41780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630825" y="3044021"/>
              <a:ext cx="198342" cy="1163891"/>
            </a:xfrm>
            <a:custGeom>
              <a:avLst/>
              <a:gdLst/>
              <a:ahLst/>
              <a:cxnLst/>
              <a:rect l="0" t="0" r="0" b="0"/>
              <a:pathLst>
                <a:path w="198342" h="1163891">
                  <a:moveTo>
                    <a:pt x="9333" y="0"/>
                  </a:moveTo>
                  <a:lnTo>
                    <a:pt x="2497" y="26036"/>
                  </a:lnTo>
                  <a:lnTo>
                    <a:pt x="0" y="79158"/>
                  </a:lnTo>
                  <a:lnTo>
                    <a:pt x="6303" y="141219"/>
                  </a:lnTo>
                  <a:lnTo>
                    <a:pt x="8436" y="192533"/>
                  </a:lnTo>
                  <a:lnTo>
                    <a:pt x="10173" y="247528"/>
                  </a:lnTo>
                  <a:lnTo>
                    <a:pt x="17155" y="306841"/>
                  </a:lnTo>
                  <a:lnTo>
                    <a:pt x="24142" y="361132"/>
                  </a:lnTo>
                  <a:lnTo>
                    <a:pt x="35061" y="414431"/>
                  </a:lnTo>
                  <a:lnTo>
                    <a:pt x="41311" y="470481"/>
                  </a:lnTo>
                  <a:lnTo>
                    <a:pt x="52862" y="529163"/>
                  </a:lnTo>
                  <a:lnTo>
                    <a:pt x="65787" y="584435"/>
                  </a:lnTo>
                  <a:lnTo>
                    <a:pt x="78984" y="647425"/>
                  </a:lnTo>
                  <a:lnTo>
                    <a:pt x="88920" y="696587"/>
                  </a:lnTo>
                  <a:lnTo>
                    <a:pt x="102180" y="757430"/>
                  </a:lnTo>
                  <a:lnTo>
                    <a:pt x="114338" y="812023"/>
                  </a:lnTo>
                  <a:lnTo>
                    <a:pt x="120833" y="865382"/>
                  </a:lnTo>
                  <a:lnTo>
                    <a:pt x="132433" y="918497"/>
                  </a:lnTo>
                  <a:lnTo>
                    <a:pt x="148656" y="976955"/>
                  </a:lnTo>
                  <a:lnTo>
                    <a:pt x="167158" y="1033627"/>
                  </a:lnTo>
                  <a:lnTo>
                    <a:pt x="187780" y="1092822"/>
                  </a:lnTo>
                  <a:lnTo>
                    <a:pt x="195212" y="1126622"/>
                  </a:lnTo>
                  <a:lnTo>
                    <a:pt x="198341" y="116389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589414" y="3869687"/>
              <a:ext cx="65419" cy="815719"/>
            </a:xfrm>
            <a:custGeom>
              <a:avLst/>
              <a:gdLst/>
              <a:ahLst/>
              <a:cxnLst/>
              <a:rect l="0" t="0" r="0" b="0"/>
              <a:pathLst>
                <a:path w="65419" h="815719">
                  <a:moveTo>
                    <a:pt x="5731" y="0"/>
                  </a:moveTo>
                  <a:lnTo>
                    <a:pt x="0" y="30662"/>
                  </a:lnTo>
                  <a:lnTo>
                    <a:pt x="4758" y="90252"/>
                  </a:lnTo>
                  <a:lnTo>
                    <a:pt x="5443" y="142430"/>
                  </a:lnTo>
                  <a:lnTo>
                    <a:pt x="12511" y="198966"/>
                  </a:lnTo>
                  <a:lnTo>
                    <a:pt x="14740" y="249434"/>
                  </a:lnTo>
                  <a:lnTo>
                    <a:pt x="15494" y="307217"/>
                  </a:lnTo>
                  <a:lnTo>
                    <a:pt x="15643" y="361206"/>
                  </a:lnTo>
                  <a:lnTo>
                    <a:pt x="15672" y="414445"/>
                  </a:lnTo>
                  <a:lnTo>
                    <a:pt x="18625" y="467537"/>
                  </a:lnTo>
                  <a:lnTo>
                    <a:pt x="24244" y="520599"/>
                  </a:lnTo>
                  <a:lnTo>
                    <a:pt x="33296" y="579386"/>
                  </a:lnTo>
                  <a:lnTo>
                    <a:pt x="43694" y="640947"/>
                  </a:lnTo>
                  <a:lnTo>
                    <a:pt x="56103" y="695599"/>
                  </a:lnTo>
                  <a:lnTo>
                    <a:pt x="62658" y="731862"/>
                  </a:lnTo>
                  <a:lnTo>
                    <a:pt x="64873" y="788346"/>
                  </a:lnTo>
                  <a:lnTo>
                    <a:pt x="65418" y="815718"/>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804049" y="3829896"/>
              <a:ext cx="1491712" cy="1004727"/>
            </a:xfrm>
            <a:custGeom>
              <a:avLst/>
              <a:gdLst/>
              <a:ahLst/>
              <a:cxnLst/>
              <a:rect l="0" t="0" r="0" b="0"/>
              <a:pathLst>
                <a:path w="1491712" h="1004727">
                  <a:moveTo>
                    <a:pt x="1462324" y="0"/>
                  </a:moveTo>
                  <a:lnTo>
                    <a:pt x="1459376" y="40337"/>
                  </a:lnTo>
                  <a:lnTo>
                    <a:pt x="1453758" y="90252"/>
                  </a:lnTo>
                  <a:lnTo>
                    <a:pt x="1452785" y="142430"/>
                  </a:lnTo>
                  <a:lnTo>
                    <a:pt x="1452497" y="199892"/>
                  </a:lnTo>
                  <a:lnTo>
                    <a:pt x="1459236" y="259318"/>
                  </a:lnTo>
                  <a:lnTo>
                    <a:pt x="1460304" y="319143"/>
                  </a:lnTo>
                  <a:lnTo>
                    <a:pt x="1456321" y="382555"/>
                  </a:lnTo>
                  <a:lnTo>
                    <a:pt x="1460810" y="445271"/>
                  </a:lnTo>
                  <a:lnTo>
                    <a:pt x="1462024" y="500235"/>
                  </a:lnTo>
                  <a:lnTo>
                    <a:pt x="1463370" y="553667"/>
                  </a:lnTo>
                  <a:lnTo>
                    <a:pt x="1473133" y="615638"/>
                  </a:lnTo>
                  <a:lnTo>
                    <a:pt x="1479527" y="676116"/>
                  </a:lnTo>
                  <a:lnTo>
                    <a:pt x="1484369" y="733089"/>
                  </a:lnTo>
                  <a:lnTo>
                    <a:pt x="1489857" y="784972"/>
                  </a:lnTo>
                  <a:lnTo>
                    <a:pt x="1491711" y="846734"/>
                  </a:lnTo>
                  <a:lnTo>
                    <a:pt x="1486751" y="882752"/>
                  </a:lnTo>
                  <a:lnTo>
                    <a:pt x="1481924" y="891356"/>
                  </a:lnTo>
                  <a:lnTo>
                    <a:pt x="1467719" y="903863"/>
                  </a:lnTo>
                  <a:lnTo>
                    <a:pt x="1430517" y="911838"/>
                  </a:lnTo>
                  <a:lnTo>
                    <a:pt x="1368434" y="914532"/>
                  </a:lnTo>
                  <a:lnTo>
                    <a:pt x="1318324" y="914998"/>
                  </a:lnTo>
                  <a:lnTo>
                    <a:pt x="1264177" y="915137"/>
                  </a:lnTo>
                  <a:lnTo>
                    <a:pt x="1215834" y="916283"/>
                  </a:lnTo>
                  <a:lnTo>
                    <a:pt x="1152876" y="922027"/>
                  </a:lnTo>
                  <a:lnTo>
                    <a:pt x="1104098" y="923758"/>
                  </a:lnTo>
                  <a:lnTo>
                    <a:pt x="1048047" y="924733"/>
                  </a:lnTo>
                  <a:lnTo>
                    <a:pt x="988393" y="931899"/>
                  </a:lnTo>
                  <a:lnTo>
                    <a:pt x="940814" y="934145"/>
                  </a:lnTo>
                  <a:lnTo>
                    <a:pt x="891715" y="935916"/>
                  </a:lnTo>
                  <a:lnTo>
                    <a:pt x="842165" y="941845"/>
                  </a:lnTo>
                  <a:lnTo>
                    <a:pt x="792483" y="945198"/>
                  </a:lnTo>
                  <a:lnTo>
                    <a:pt x="741655" y="951595"/>
                  </a:lnTo>
                  <a:lnTo>
                    <a:pt x="686190" y="955087"/>
                  </a:lnTo>
                  <a:lnTo>
                    <a:pt x="633157" y="961525"/>
                  </a:lnTo>
                  <a:lnTo>
                    <a:pt x="577040" y="963924"/>
                  </a:lnTo>
                  <a:lnTo>
                    <a:pt x="523814" y="965740"/>
                  </a:lnTo>
                  <a:lnTo>
                    <a:pt x="467638" y="971682"/>
                  </a:lnTo>
                  <a:lnTo>
                    <a:pt x="414395" y="975039"/>
                  </a:lnTo>
                  <a:lnTo>
                    <a:pt x="357109" y="981438"/>
                  </a:lnTo>
                  <a:lnTo>
                    <a:pt x="299239" y="984930"/>
                  </a:lnTo>
                  <a:lnTo>
                    <a:pt x="246600" y="991369"/>
                  </a:lnTo>
                  <a:lnTo>
                    <a:pt x="196002" y="993768"/>
                  </a:lnTo>
                  <a:lnTo>
                    <a:pt x="143797" y="994478"/>
                  </a:lnTo>
                  <a:lnTo>
                    <a:pt x="84731" y="995794"/>
                  </a:lnTo>
                  <a:lnTo>
                    <a:pt x="32825" y="1002634"/>
                  </a:lnTo>
                  <a:lnTo>
                    <a:pt x="0" y="100472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699845" y="4158173"/>
              <a:ext cx="1004793" cy="742494"/>
            </a:xfrm>
            <a:custGeom>
              <a:avLst/>
              <a:gdLst/>
              <a:ahLst/>
              <a:cxnLst/>
              <a:rect l="0" t="0" r="0" b="0"/>
              <a:pathLst>
                <a:path w="1004793" h="742494">
                  <a:moveTo>
                    <a:pt x="0" y="0"/>
                  </a:moveTo>
                  <a:lnTo>
                    <a:pt x="16989" y="29556"/>
                  </a:lnTo>
                  <a:lnTo>
                    <a:pt x="70253" y="86307"/>
                  </a:lnTo>
                  <a:lnTo>
                    <a:pt x="131432" y="138885"/>
                  </a:lnTo>
                  <a:lnTo>
                    <a:pt x="186174" y="172377"/>
                  </a:lnTo>
                  <a:lnTo>
                    <a:pt x="243655" y="210861"/>
                  </a:lnTo>
                  <a:lnTo>
                    <a:pt x="301163" y="242244"/>
                  </a:lnTo>
                  <a:lnTo>
                    <a:pt x="362450" y="288946"/>
                  </a:lnTo>
                  <a:lnTo>
                    <a:pt x="415796" y="321531"/>
                  </a:lnTo>
                  <a:lnTo>
                    <a:pt x="475459" y="358752"/>
                  </a:lnTo>
                  <a:lnTo>
                    <a:pt x="530146" y="398035"/>
                  </a:lnTo>
                  <a:lnTo>
                    <a:pt x="583524" y="437726"/>
                  </a:lnTo>
                  <a:lnTo>
                    <a:pt x="636642" y="474550"/>
                  </a:lnTo>
                  <a:lnTo>
                    <a:pt x="696138" y="517101"/>
                  </a:lnTo>
                  <a:lnTo>
                    <a:pt x="746698" y="549383"/>
                  </a:lnTo>
                  <a:lnTo>
                    <a:pt x="804541" y="596058"/>
                  </a:lnTo>
                  <a:lnTo>
                    <a:pt x="864244" y="639611"/>
                  </a:lnTo>
                  <a:lnTo>
                    <a:pt x="917213" y="680838"/>
                  </a:lnTo>
                  <a:lnTo>
                    <a:pt x="973620" y="721485"/>
                  </a:lnTo>
                  <a:lnTo>
                    <a:pt x="999071" y="742356"/>
                  </a:lnTo>
                  <a:lnTo>
                    <a:pt x="1003167" y="742493"/>
                  </a:lnTo>
                  <a:lnTo>
                    <a:pt x="1004792" y="738163"/>
                  </a:lnTo>
                  <a:lnTo>
                    <a:pt x="1001798" y="713893"/>
                  </a:lnTo>
                  <a:lnTo>
                    <a:pt x="984573" y="653400"/>
                  </a:lnTo>
                  <a:lnTo>
                    <a:pt x="971516" y="597594"/>
                  </a:lnTo>
                  <a:lnTo>
                    <a:pt x="954980" y="538586"/>
                  </a:lnTo>
                  <a:lnTo>
                    <a:pt x="941722" y="497666"/>
                  </a:lnTo>
                  <a:lnTo>
                    <a:pt x="939512" y="495363"/>
                  </a:lnTo>
                  <a:lnTo>
                    <a:pt x="938038" y="498249"/>
                  </a:lnTo>
                  <a:lnTo>
                    <a:pt x="937506" y="512140"/>
                  </a:lnTo>
                  <a:lnTo>
                    <a:pt x="952375" y="568409"/>
                  </a:lnTo>
                  <a:lnTo>
                    <a:pt x="954987" y="57697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279567" y="4846772"/>
            <a:ext cx="2094660" cy="445449"/>
            <a:chOff x="279567" y="4846772"/>
            <a:chExt cx="2094660" cy="445449"/>
          </a:xfrm>
        </p:grpSpPr>
        <p:sp>
          <p:nvSpPr>
            <p:cNvPr id="12" name="Freeform 11"/>
            <p:cNvSpPr/>
            <p:nvPr/>
          </p:nvSpPr>
          <p:spPr>
            <a:xfrm>
              <a:off x="279567" y="4854517"/>
              <a:ext cx="396154" cy="255673"/>
            </a:xfrm>
            <a:custGeom>
              <a:avLst/>
              <a:gdLst/>
              <a:ahLst/>
              <a:cxnLst/>
              <a:rect l="0" t="0" r="0" b="0"/>
              <a:pathLst>
                <a:path w="396154" h="255673">
                  <a:moveTo>
                    <a:pt x="266831" y="0"/>
                  </a:moveTo>
                  <a:lnTo>
                    <a:pt x="226495" y="24590"/>
                  </a:lnTo>
                  <a:lnTo>
                    <a:pt x="165939" y="75959"/>
                  </a:lnTo>
                  <a:lnTo>
                    <a:pt x="125302" y="106438"/>
                  </a:lnTo>
                  <a:lnTo>
                    <a:pt x="97049" y="124383"/>
                  </a:lnTo>
                  <a:lnTo>
                    <a:pt x="42161" y="168667"/>
                  </a:lnTo>
                  <a:lnTo>
                    <a:pt x="2538" y="205092"/>
                  </a:lnTo>
                  <a:lnTo>
                    <a:pt x="0" y="212995"/>
                  </a:lnTo>
                  <a:lnTo>
                    <a:pt x="3076" y="230617"/>
                  </a:lnTo>
                  <a:lnTo>
                    <a:pt x="10307" y="237749"/>
                  </a:lnTo>
                  <a:lnTo>
                    <a:pt x="33079" y="248619"/>
                  </a:lnTo>
                  <a:lnTo>
                    <a:pt x="82251" y="255672"/>
                  </a:lnTo>
                  <a:lnTo>
                    <a:pt x="143502" y="251219"/>
                  </a:lnTo>
                  <a:lnTo>
                    <a:pt x="204726" y="249193"/>
                  </a:lnTo>
                  <a:lnTo>
                    <a:pt x="252114" y="248842"/>
                  </a:lnTo>
                  <a:lnTo>
                    <a:pt x="308157" y="248739"/>
                  </a:lnTo>
                  <a:lnTo>
                    <a:pt x="357921" y="248708"/>
                  </a:lnTo>
                  <a:lnTo>
                    <a:pt x="396153" y="2486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90928" y="4904256"/>
              <a:ext cx="35576" cy="387965"/>
            </a:xfrm>
            <a:custGeom>
              <a:avLst/>
              <a:gdLst/>
              <a:ahLst/>
              <a:cxnLst/>
              <a:rect l="0" t="0" r="0" b="0"/>
              <a:pathLst>
                <a:path w="35576" h="387965">
                  <a:moveTo>
                    <a:pt x="5732" y="0"/>
                  </a:moveTo>
                  <a:lnTo>
                    <a:pt x="5732" y="60665"/>
                  </a:lnTo>
                  <a:lnTo>
                    <a:pt x="0" y="121327"/>
                  </a:lnTo>
                  <a:lnTo>
                    <a:pt x="4272" y="176375"/>
                  </a:lnTo>
                  <a:lnTo>
                    <a:pt x="8247" y="230951"/>
                  </a:lnTo>
                  <a:lnTo>
                    <a:pt x="13477" y="283228"/>
                  </a:lnTo>
                  <a:lnTo>
                    <a:pt x="20525" y="340502"/>
                  </a:lnTo>
                  <a:lnTo>
                    <a:pt x="35575" y="38796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74750" y="4846772"/>
              <a:ext cx="269132" cy="163651"/>
            </a:xfrm>
            <a:custGeom>
              <a:avLst/>
              <a:gdLst/>
              <a:ahLst/>
              <a:cxnLst/>
              <a:rect l="0" t="0" r="0" b="0"/>
              <a:pathLst>
                <a:path w="269132" h="163651">
                  <a:moveTo>
                    <a:pt x="259090" y="27641"/>
                  </a:moveTo>
                  <a:lnTo>
                    <a:pt x="242101" y="12862"/>
                  </a:lnTo>
                  <a:lnTo>
                    <a:pt x="226117" y="5230"/>
                  </a:lnTo>
                  <a:lnTo>
                    <a:pt x="182633" y="0"/>
                  </a:lnTo>
                  <a:lnTo>
                    <a:pt x="129035" y="7279"/>
                  </a:lnTo>
                  <a:lnTo>
                    <a:pt x="66867" y="25911"/>
                  </a:lnTo>
                  <a:lnTo>
                    <a:pt x="44336" y="34609"/>
                  </a:lnTo>
                  <a:lnTo>
                    <a:pt x="19224" y="53040"/>
                  </a:lnTo>
                  <a:lnTo>
                    <a:pt x="4740" y="69878"/>
                  </a:lnTo>
                  <a:lnTo>
                    <a:pt x="1098" y="80115"/>
                  </a:lnTo>
                  <a:lnTo>
                    <a:pt x="0" y="103281"/>
                  </a:lnTo>
                  <a:lnTo>
                    <a:pt x="9091" y="125366"/>
                  </a:lnTo>
                  <a:lnTo>
                    <a:pt x="16158" y="135898"/>
                  </a:lnTo>
                  <a:lnTo>
                    <a:pt x="35799" y="150548"/>
                  </a:lnTo>
                  <a:lnTo>
                    <a:pt x="59266" y="159638"/>
                  </a:lnTo>
                  <a:lnTo>
                    <a:pt x="98440" y="163650"/>
                  </a:lnTo>
                  <a:lnTo>
                    <a:pt x="142347" y="157224"/>
                  </a:lnTo>
                  <a:lnTo>
                    <a:pt x="193905" y="132860"/>
                  </a:lnTo>
                  <a:lnTo>
                    <a:pt x="246091" y="96444"/>
                  </a:lnTo>
                  <a:lnTo>
                    <a:pt x="267519" y="67186"/>
                  </a:lnTo>
                  <a:lnTo>
                    <a:pt x="269131" y="57320"/>
                  </a:lnTo>
                  <a:lnTo>
                    <a:pt x="265026" y="37516"/>
                  </a:lnTo>
                  <a:lnTo>
                    <a:pt x="259731" y="29802"/>
                  </a:lnTo>
                  <a:lnTo>
                    <a:pt x="245006" y="18285"/>
                  </a:lnTo>
                  <a:lnTo>
                    <a:pt x="212792" y="10868"/>
                  </a:lnTo>
                  <a:lnTo>
                    <a:pt x="169560" y="774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24918" y="5013682"/>
              <a:ext cx="357939" cy="243857"/>
            </a:xfrm>
            <a:custGeom>
              <a:avLst/>
              <a:gdLst/>
              <a:ahLst/>
              <a:cxnLst/>
              <a:rect l="0" t="0" r="0" b="0"/>
              <a:pathLst>
                <a:path w="357939" h="243857">
                  <a:moveTo>
                    <a:pt x="279601" y="0"/>
                  </a:moveTo>
                  <a:lnTo>
                    <a:pt x="218936" y="5281"/>
                  </a:lnTo>
                  <a:lnTo>
                    <a:pt x="158274" y="24909"/>
                  </a:lnTo>
                  <a:lnTo>
                    <a:pt x="96312" y="51313"/>
                  </a:lnTo>
                  <a:lnTo>
                    <a:pt x="67725" y="67767"/>
                  </a:lnTo>
                  <a:lnTo>
                    <a:pt x="31388" y="102615"/>
                  </a:lnTo>
                  <a:lnTo>
                    <a:pt x="4474" y="145169"/>
                  </a:lnTo>
                  <a:lnTo>
                    <a:pt x="0" y="170260"/>
                  </a:lnTo>
                  <a:lnTo>
                    <a:pt x="2801" y="193939"/>
                  </a:lnTo>
                  <a:lnTo>
                    <a:pt x="11415" y="211832"/>
                  </a:lnTo>
                  <a:lnTo>
                    <a:pt x="33973" y="234333"/>
                  </a:lnTo>
                  <a:lnTo>
                    <a:pt x="61007" y="242312"/>
                  </a:lnTo>
                  <a:lnTo>
                    <a:pt x="104670" y="243856"/>
                  </a:lnTo>
                  <a:lnTo>
                    <a:pt x="166298" y="231477"/>
                  </a:lnTo>
                  <a:lnTo>
                    <a:pt x="209200" y="215777"/>
                  </a:lnTo>
                  <a:lnTo>
                    <a:pt x="266441" y="185287"/>
                  </a:lnTo>
                  <a:lnTo>
                    <a:pt x="328278" y="139245"/>
                  </a:lnTo>
                  <a:lnTo>
                    <a:pt x="342131" y="123783"/>
                  </a:lnTo>
                  <a:lnTo>
                    <a:pt x="355657" y="102175"/>
                  </a:lnTo>
                  <a:lnTo>
                    <a:pt x="357938" y="92433"/>
                  </a:lnTo>
                  <a:lnTo>
                    <a:pt x="357247" y="83728"/>
                  </a:lnTo>
                  <a:lnTo>
                    <a:pt x="354577" y="75714"/>
                  </a:lnTo>
                  <a:lnTo>
                    <a:pt x="342767" y="60915"/>
                  </a:lnTo>
                  <a:lnTo>
                    <a:pt x="302885" y="33401"/>
                  </a:lnTo>
                  <a:lnTo>
                    <a:pt x="260095" y="23897"/>
                  </a:lnTo>
                  <a:lnTo>
                    <a:pt x="197230" y="28628"/>
                  </a:lnTo>
                  <a:lnTo>
                    <a:pt x="140332" y="3979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091288" y="4854517"/>
              <a:ext cx="335933" cy="313841"/>
            </a:xfrm>
            <a:custGeom>
              <a:avLst/>
              <a:gdLst/>
              <a:ahLst/>
              <a:cxnLst/>
              <a:rect l="0" t="0" r="0" b="0"/>
              <a:pathLst>
                <a:path w="335933" h="313841">
                  <a:moveTo>
                    <a:pt x="221090" y="0"/>
                  </a:moveTo>
                  <a:lnTo>
                    <a:pt x="179552" y="19127"/>
                  </a:lnTo>
                  <a:lnTo>
                    <a:pt x="116178" y="70441"/>
                  </a:lnTo>
                  <a:lnTo>
                    <a:pt x="59262" y="122348"/>
                  </a:lnTo>
                  <a:lnTo>
                    <a:pt x="40012" y="143589"/>
                  </a:lnTo>
                  <a:lnTo>
                    <a:pt x="14145" y="194858"/>
                  </a:lnTo>
                  <a:lnTo>
                    <a:pt x="485" y="232865"/>
                  </a:lnTo>
                  <a:lnTo>
                    <a:pt x="0" y="272129"/>
                  </a:lnTo>
                  <a:lnTo>
                    <a:pt x="10086" y="292637"/>
                  </a:lnTo>
                  <a:lnTo>
                    <a:pt x="17418" y="301201"/>
                  </a:lnTo>
                  <a:lnTo>
                    <a:pt x="40302" y="310717"/>
                  </a:lnTo>
                  <a:lnTo>
                    <a:pt x="67789" y="313840"/>
                  </a:lnTo>
                  <a:lnTo>
                    <a:pt x="129493" y="304038"/>
                  </a:lnTo>
                  <a:lnTo>
                    <a:pt x="188900" y="293277"/>
                  </a:lnTo>
                  <a:lnTo>
                    <a:pt x="247513" y="271432"/>
                  </a:lnTo>
                  <a:lnTo>
                    <a:pt x="305502" y="236283"/>
                  </a:lnTo>
                  <a:lnTo>
                    <a:pt x="333666" y="213454"/>
                  </a:lnTo>
                  <a:lnTo>
                    <a:pt x="335932" y="206411"/>
                  </a:lnTo>
                  <a:lnTo>
                    <a:pt x="334126" y="199505"/>
                  </a:lnTo>
                  <a:lnTo>
                    <a:pt x="329607" y="192690"/>
                  </a:lnTo>
                  <a:lnTo>
                    <a:pt x="321067" y="188147"/>
                  </a:lnTo>
                  <a:lnTo>
                    <a:pt x="296841" y="183099"/>
                  </a:lnTo>
                  <a:lnTo>
                    <a:pt x="251036" y="187800"/>
                  </a:lnTo>
                  <a:lnTo>
                    <a:pt x="200559" y="199372"/>
                  </a:lnTo>
                  <a:lnTo>
                    <a:pt x="148014" y="217583"/>
                  </a:lnTo>
                  <a:lnTo>
                    <a:pt x="92625" y="241091"/>
                  </a:lnTo>
                  <a:lnTo>
                    <a:pt x="52147" y="265737"/>
                  </a:lnTo>
                  <a:lnTo>
                    <a:pt x="47669" y="272215"/>
                  </a:lnTo>
                  <a:lnTo>
                    <a:pt x="46894" y="278743"/>
                  </a:lnTo>
                  <a:lnTo>
                    <a:pt x="48589" y="285307"/>
                  </a:lnTo>
                  <a:lnTo>
                    <a:pt x="53034" y="289683"/>
                  </a:lnTo>
                  <a:lnTo>
                    <a:pt x="81821" y="2984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571020" y="4973891"/>
              <a:ext cx="318330" cy="79583"/>
            </a:xfrm>
            <a:custGeom>
              <a:avLst/>
              <a:gdLst/>
              <a:ahLst/>
              <a:cxnLst/>
              <a:rect l="0" t="0" r="0" b="0"/>
              <a:pathLst>
                <a:path w="318330" h="79583">
                  <a:moveTo>
                    <a:pt x="0" y="79582"/>
                  </a:moveTo>
                  <a:lnTo>
                    <a:pt x="49179" y="65813"/>
                  </a:lnTo>
                  <a:lnTo>
                    <a:pt x="110666" y="47633"/>
                  </a:lnTo>
                  <a:lnTo>
                    <a:pt x="170913" y="30002"/>
                  </a:lnTo>
                  <a:lnTo>
                    <a:pt x="222523" y="21891"/>
                  </a:lnTo>
                  <a:lnTo>
                    <a:pt x="280659" y="9337"/>
                  </a:lnTo>
                  <a:lnTo>
                    <a:pt x="31832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680445" y="4864465"/>
              <a:ext cx="9949" cy="1"/>
            </a:xfrm>
            <a:custGeom>
              <a:avLst/>
              <a:gdLst/>
              <a:ahLst/>
              <a:cxnLst/>
              <a:rect l="0" t="0" r="0" b="0"/>
              <a:pathLst>
                <a:path w="9949" h="1">
                  <a:moveTo>
                    <a:pt x="9948" y="0"/>
                  </a:move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650602" y="5192742"/>
              <a:ext cx="1" cy="19896"/>
            </a:xfrm>
            <a:custGeom>
              <a:avLst/>
              <a:gdLst/>
              <a:ahLst/>
              <a:cxnLst/>
              <a:rect l="0" t="0" r="0" b="0"/>
              <a:pathLst>
                <a:path w="1" h="19896">
                  <a:moveTo>
                    <a:pt x="0" y="0"/>
                  </a:moveTo>
                  <a:lnTo>
                    <a:pt x="0" y="19895"/>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937025" y="4854517"/>
              <a:ext cx="437202" cy="358121"/>
            </a:xfrm>
            <a:custGeom>
              <a:avLst/>
              <a:gdLst/>
              <a:ahLst/>
              <a:cxnLst/>
              <a:rect l="0" t="0" r="0" b="0"/>
              <a:pathLst>
                <a:path w="437202" h="358121">
                  <a:moveTo>
                    <a:pt x="260705" y="0"/>
                  </a:moveTo>
                  <a:lnTo>
                    <a:pt x="206486" y="36146"/>
                  </a:lnTo>
                  <a:lnTo>
                    <a:pt x="144377" y="75587"/>
                  </a:lnTo>
                  <a:lnTo>
                    <a:pt x="83356" y="120157"/>
                  </a:lnTo>
                  <a:lnTo>
                    <a:pt x="22932" y="181180"/>
                  </a:lnTo>
                  <a:lnTo>
                    <a:pt x="10233" y="202108"/>
                  </a:lnTo>
                  <a:lnTo>
                    <a:pt x="904" y="229832"/>
                  </a:lnTo>
                  <a:lnTo>
                    <a:pt x="0" y="271229"/>
                  </a:lnTo>
                  <a:lnTo>
                    <a:pt x="9989" y="292238"/>
                  </a:lnTo>
                  <a:lnTo>
                    <a:pt x="17294" y="300935"/>
                  </a:lnTo>
                  <a:lnTo>
                    <a:pt x="59262" y="323737"/>
                  </a:lnTo>
                  <a:lnTo>
                    <a:pt x="108418" y="333932"/>
                  </a:lnTo>
                  <a:lnTo>
                    <a:pt x="167703" y="336271"/>
                  </a:lnTo>
                  <a:lnTo>
                    <a:pt x="215218" y="330032"/>
                  </a:lnTo>
                  <a:lnTo>
                    <a:pt x="264298" y="320077"/>
                  </a:lnTo>
                  <a:lnTo>
                    <a:pt x="327447" y="300416"/>
                  </a:lnTo>
                  <a:lnTo>
                    <a:pt x="377542" y="280280"/>
                  </a:lnTo>
                  <a:lnTo>
                    <a:pt x="418263" y="253910"/>
                  </a:lnTo>
                  <a:lnTo>
                    <a:pt x="434261" y="236644"/>
                  </a:lnTo>
                  <a:lnTo>
                    <a:pt x="437201" y="228502"/>
                  </a:lnTo>
                  <a:lnTo>
                    <a:pt x="436951" y="220864"/>
                  </a:lnTo>
                  <a:lnTo>
                    <a:pt x="434573" y="213561"/>
                  </a:lnTo>
                  <a:lnTo>
                    <a:pt x="426356" y="208693"/>
                  </a:lnTo>
                  <a:lnTo>
                    <a:pt x="399541" y="203283"/>
                  </a:lnTo>
                  <a:lnTo>
                    <a:pt x="352440" y="205519"/>
                  </a:lnTo>
                  <a:lnTo>
                    <a:pt x="303483" y="218462"/>
                  </a:lnTo>
                  <a:lnTo>
                    <a:pt x="253976" y="236298"/>
                  </a:lnTo>
                  <a:lnTo>
                    <a:pt x="204306" y="260864"/>
                  </a:lnTo>
                  <a:lnTo>
                    <a:pt x="154587" y="289144"/>
                  </a:lnTo>
                  <a:lnTo>
                    <a:pt x="96286" y="335364"/>
                  </a:lnTo>
                  <a:lnTo>
                    <a:pt x="71697" y="35812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4914841" y="4238164"/>
            <a:ext cx="565658" cy="357712"/>
            <a:chOff x="4914841" y="4238164"/>
            <a:chExt cx="565658" cy="357712"/>
          </a:xfrm>
        </p:grpSpPr>
        <p:sp>
          <p:nvSpPr>
            <p:cNvPr id="22" name="Freeform 21"/>
            <p:cNvSpPr/>
            <p:nvPr/>
          </p:nvSpPr>
          <p:spPr>
            <a:xfrm>
              <a:off x="4914841" y="4238164"/>
              <a:ext cx="307016" cy="331367"/>
            </a:xfrm>
            <a:custGeom>
              <a:avLst/>
              <a:gdLst/>
              <a:ahLst/>
              <a:cxnLst/>
              <a:rect l="0" t="0" r="0" b="0"/>
              <a:pathLst>
                <a:path w="307016" h="331367">
                  <a:moveTo>
                    <a:pt x="307015" y="9538"/>
                  </a:moveTo>
                  <a:lnTo>
                    <a:pt x="249962" y="1665"/>
                  </a:lnTo>
                  <a:lnTo>
                    <a:pt x="186810" y="0"/>
                  </a:lnTo>
                  <a:lnTo>
                    <a:pt x="132866" y="777"/>
                  </a:lnTo>
                  <a:lnTo>
                    <a:pt x="73582" y="13447"/>
                  </a:lnTo>
                  <a:lnTo>
                    <a:pt x="19229" y="32460"/>
                  </a:lnTo>
                  <a:lnTo>
                    <a:pt x="9048" y="38083"/>
                  </a:lnTo>
                  <a:lnTo>
                    <a:pt x="3366" y="45148"/>
                  </a:lnTo>
                  <a:lnTo>
                    <a:pt x="683" y="53174"/>
                  </a:lnTo>
                  <a:lnTo>
                    <a:pt x="0" y="61840"/>
                  </a:lnTo>
                  <a:lnTo>
                    <a:pt x="3965" y="70933"/>
                  </a:lnTo>
                  <a:lnTo>
                    <a:pt x="20162" y="89880"/>
                  </a:lnTo>
                  <a:lnTo>
                    <a:pt x="83640" y="126463"/>
                  </a:lnTo>
                  <a:lnTo>
                    <a:pt x="135003" y="152295"/>
                  </a:lnTo>
                  <a:lnTo>
                    <a:pt x="195679" y="185305"/>
                  </a:lnTo>
                  <a:lnTo>
                    <a:pt x="257108" y="233641"/>
                  </a:lnTo>
                  <a:lnTo>
                    <a:pt x="281788" y="265070"/>
                  </a:lnTo>
                  <a:lnTo>
                    <a:pt x="284670" y="276055"/>
                  </a:lnTo>
                  <a:lnTo>
                    <a:pt x="281977" y="297102"/>
                  </a:lnTo>
                  <a:lnTo>
                    <a:pt x="275954" y="305147"/>
                  </a:lnTo>
                  <a:lnTo>
                    <a:pt x="247459" y="321750"/>
                  </a:lnTo>
                  <a:lnTo>
                    <a:pt x="227490" y="329938"/>
                  </a:lnTo>
                  <a:lnTo>
                    <a:pt x="207563" y="331366"/>
                  </a:lnTo>
                  <a:lnTo>
                    <a:pt x="145233" y="319281"/>
                  </a:lnTo>
                  <a:lnTo>
                    <a:pt x="116740" y="301989"/>
                  </a:lnTo>
                  <a:lnTo>
                    <a:pt x="97548" y="285417"/>
                  </a:lnTo>
                  <a:lnTo>
                    <a:pt x="92209" y="275250"/>
                  </a:lnTo>
                  <a:lnTo>
                    <a:pt x="89224" y="252164"/>
                  </a:lnTo>
                  <a:lnTo>
                    <a:pt x="93759" y="219591"/>
                  </a:lnTo>
                  <a:lnTo>
                    <a:pt x="105019" y="202005"/>
                  </a:lnTo>
                  <a:lnTo>
                    <a:pt x="163538" y="153275"/>
                  </a:lnTo>
                  <a:lnTo>
                    <a:pt x="225350" y="121777"/>
                  </a:lnTo>
                  <a:lnTo>
                    <a:pt x="287119" y="89121"/>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460724" y="4267598"/>
              <a:ext cx="19775" cy="328278"/>
            </a:xfrm>
            <a:custGeom>
              <a:avLst/>
              <a:gdLst/>
              <a:ahLst/>
              <a:cxnLst/>
              <a:rect l="0" t="0" r="0" b="0"/>
              <a:pathLst>
                <a:path w="19775" h="328278">
                  <a:moveTo>
                    <a:pt x="9826" y="0"/>
                  </a:moveTo>
                  <a:lnTo>
                    <a:pt x="1261" y="55384"/>
                  </a:lnTo>
                  <a:lnTo>
                    <a:pt x="288" y="104098"/>
                  </a:lnTo>
                  <a:lnTo>
                    <a:pt x="0" y="160534"/>
                  </a:lnTo>
                  <a:lnTo>
                    <a:pt x="5195" y="213976"/>
                  </a:lnTo>
                  <a:lnTo>
                    <a:pt x="10016" y="272499"/>
                  </a:lnTo>
                  <a:lnTo>
                    <a:pt x="19774" y="32827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3794635" y="3840253"/>
            <a:ext cx="452339" cy="367659"/>
            <a:chOff x="3794635" y="3840253"/>
            <a:chExt cx="452339" cy="367659"/>
          </a:xfrm>
        </p:grpSpPr>
        <p:sp>
          <p:nvSpPr>
            <p:cNvPr id="25" name="Freeform 24"/>
            <p:cNvSpPr/>
            <p:nvPr/>
          </p:nvSpPr>
          <p:spPr>
            <a:xfrm>
              <a:off x="3794635" y="3840253"/>
              <a:ext cx="324602" cy="295367"/>
            </a:xfrm>
            <a:custGeom>
              <a:avLst/>
              <a:gdLst/>
              <a:ahLst/>
              <a:cxnLst/>
              <a:rect l="0" t="0" r="0" b="0"/>
              <a:pathLst>
                <a:path w="324602" h="295367">
                  <a:moveTo>
                    <a:pt x="243434" y="9538"/>
                  </a:moveTo>
                  <a:lnTo>
                    <a:pt x="186381" y="1665"/>
                  </a:lnTo>
                  <a:lnTo>
                    <a:pt x="123231" y="0"/>
                  </a:lnTo>
                  <a:lnTo>
                    <a:pt x="62450" y="7613"/>
                  </a:lnTo>
                  <a:lnTo>
                    <a:pt x="5745" y="22985"/>
                  </a:lnTo>
                  <a:lnTo>
                    <a:pt x="971" y="29556"/>
                  </a:lnTo>
                  <a:lnTo>
                    <a:pt x="0" y="38358"/>
                  </a:lnTo>
                  <a:lnTo>
                    <a:pt x="4814" y="57717"/>
                  </a:lnTo>
                  <a:lnTo>
                    <a:pt x="14324" y="73689"/>
                  </a:lnTo>
                  <a:lnTo>
                    <a:pt x="28866" y="85210"/>
                  </a:lnTo>
                  <a:lnTo>
                    <a:pt x="87594" y="116546"/>
                  </a:lnTo>
                  <a:lnTo>
                    <a:pt x="151026" y="143167"/>
                  </a:lnTo>
                  <a:lnTo>
                    <a:pt x="203730" y="168899"/>
                  </a:lnTo>
                  <a:lnTo>
                    <a:pt x="262031" y="200782"/>
                  </a:lnTo>
                  <a:lnTo>
                    <a:pt x="299917" y="220521"/>
                  </a:lnTo>
                  <a:lnTo>
                    <a:pt x="313856" y="233735"/>
                  </a:lnTo>
                  <a:lnTo>
                    <a:pt x="323735" y="250661"/>
                  </a:lnTo>
                  <a:lnTo>
                    <a:pt x="324601" y="258711"/>
                  </a:lnTo>
                  <a:lnTo>
                    <a:pt x="319668" y="273551"/>
                  </a:lnTo>
                  <a:lnTo>
                    <a:pt x="304212" y="284568"/>
                  </a:lnTo>
                  <a:lnTo>
                    <a:pt x="281500" y="292044"/>
                  </a:lnTo>
                  <a:lnTo>
                    <a:pt x="252984" y="295366"/>
                  </a:lnTo>
                  <a:lnTo>
                    <a:pt x="211140" y="286675"/>
                  </a:lnTo>
                  <a:lnTo>
                    <a:pt x="170740" y="264818"/>
                  </a:lnTo>
                  <a:lnTo>
                    <a:pt x="152913" y="246791"/>
                  </a:lnTo>
                  <a:lnTo>
                    <a:pt x="142411" y="226620"/>
                  </a:lnTo>
                  <a:lnTo>
                    <a:pt x="137743" y="202918"/>
                  </a:lnTo>
                  <a:lnTo>
                    <a:pt x="141563" y="180593"/>
                  </a:lnTo>
                  <a:lnTo>
                    <a:pt x="156143" y="152330"/>
                  </a:lnTo>
                  <a:lnTo>
                    <a:pt x="180874" y="122976"/>
                  </a:lnTo>
                  <a:lnTo>
                    <a:pt x="229397" y="92160"/>
                  </a:lnTo>
                  <a:lnTo>
                    <a:pt x="253382" y="79172"/>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217130" y="3979112"/>
              <a:ext cx="29844" cy="228800"/>
            </a:xfrm>
            <a:custGeom>
              <a:avLst/>
              <a:gdLst/>
              <a:ahLst/>
              <a:cxnLst/>
              <a:rect l="0" t="0" r="0" b="0"/>
              <a:pathLst>
                <a:path w="29844" h="228800">
                  <a:moveTo>
                    <a:pt x="29843" y="0"/>
                  </a:moveTo>
                  <a:lnTo>
                    <a:pt x="15997" y="60665"/>
                  </a:lnTo>
                  <a:lnTo>
                    <a:pt x="4306" y="115596"/>
                  </a:lnTo>
                  <a:lnTo>
                    <a:pt x="850" y="171969"/>
                  </a:lnTo>
                  <a:lnTo>
                    <a:pt x="0" y="22879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721846" y="3228493"/>
            <a:ext cx="549750" cy="452187"/>
            <a:chOff x="4721846" y="3228493"/>
            <a:chExt cx="549750" cy="452187"/>
          </a:xfrm>
        </p:grpSpPr>
        <p:sp>
          <p:nvSpPr>
            <p:cNvPr id="28" name="Freeform 27"/>
            <p:cNvSpPr/>
            <p:nvPr/>
          </p:nvSpPr>
          <p:spPr>
            <a:xfrm>
              <a:off x="4721846" y="3228493"/>
              <a:ext cx="390585" cy="338408"/>
            </a:xfrm>
            <a:custGeom>
              <a:avLst/>
              <a:gdLst/>
              <a:ahLst/>
              <a:cxnLst/>
              <a:rect l="0" t="0" r="0" b="0"/>
              <a:pathLst>
                <a:path w="390585" h="338408">
                  <a:moveTo>
                    <a:pt x="320949" y="24431"/>
                  </a:moveTo>
                  <a:lnTo>
                    <a:pt x="262282" y="10585"/>
                  </a:lnTo>
                  <a:lnTo>
                    <a:pt x="220568" y="0"/>
                  </a:lnTo>
                  <a:lnTo>
                    <a:pt x="157914" y="3720"/>
                  </a:lnTo>
                  <a:lnTo>
                    <a:pt x="95025" y="15249"/>
                  </a:lnTo>
                  <a:lnTo>
                    <a:pt x="41685" y="32269"/>
                  </a:lnTo>
                  <a:lnTo>
                    <a:pt x="17403" y="43021"/>
                  </a:lnTo>
                  <a:lnTo>
                    <a:pt x="9160" y="51193"/>
                  </a:lnTo>
                  <a:lnTo>
                    <a:pt x="0" y="72064"/>
                  </a:lnTo>
                  <a:lnTo>
                    <a:pt x="873" y="82714"/>
                  </a:lnTo>
                  <a:lnTo>
                    <a:pt x="10686" y="103389"/>
                  </a:lnTo>
                  <a:lnTo>
                    <a:pt x="54450" y="155081"/>
                  </a:lnTo>
                  <a:lnTo>
                    <a:pt x="117511" y="204991"/>
                  </a:lnTo>
                  <a:lnTo>
                    <a:pt x="171143" y="250480"/>
                  </a:lnTo>
                  <a:lnTo>
                    <a:pt x="206126" y="279215"/>
                  </a:lnTo>
                  <a:lnTo>
                    <a:pt x="222206" y="304774"/>
                  </a:lnTo>
                  <a:lnTo>
                    <a:pt x="223067" y="313014"/>
                  </a:lnTo>
                  <a:lnTo>
                    <a:pt x="218128" y="328066"/>
                  </a:lnTo>
                  <a:lnTo>
                    <a:pt x="209295" y="332964"/>
                  </a:lnTo>
                  <a:lnTo>
                    <a:pt x="181795" y="338407"/>
                  </a:lnTo>
                  <a:lnTo>
                    <a:pt x="129028" y="336189"/>
                  </a:lnTo>
                  <a:lnTo>
                    <a:pt x="75610" y="325538"/>
                  </a:lnTo>
                  <a:lnTo>
                    <a:pt x="44511" y="314937"/>
                  </a:lnTo>
                  <a:lnTo>
                    <a:pt x="28238" y="304236"/>
                  </a:lnTo>
                  <a:lnTo>
                    <a:pt x="24121" y="296076"/>
                  </a:lnTo>
                  <a:lnTo>
                    <a:pt x="22492" y="275220"/>
                  </a:lnTo>
                  <a:lnTo>
                    <a:pt x="28400" y="257109"/>
                  </a:lnTo>
                  <a:lnTo>
                    <a:pt x="33071" y="249184"/>
                  </a:lnTo>
                  <a:lnTo>
                    <a:pt x="50050" y="237431"/>
                  </a:lnTo>
                  <a:lnTo>
                    <a:pt x="109736" y="209353"/>
                  </a:lnTo>
                  <a:lnTo>
                    <a:pt x="161983" y="186392"/>
                  </a:lnTo>
                  <a:lnTo>
                    <a:pt x="214879" y="170884"/>
                  </a:lnTo>
                  <a:lnTo>
                    <a:pt x="278216" y="150877"/>
                  </a:lnTo>
                  <a:lnTo>
                    <a:pt x="336211" y="126657"/>
                  </a:lnTo>
                  <a:lnTo>
                    <a:pt x="390584" y="10401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162169" y="3362350"/>
              <a:ext cx="109427" cy="318330"/>
            </a:xfrm>
            <a:custGeom>
              <a:avLst/>
              <a:gdLst/>
              <a:ahLst/>
              <a:cxnLst/>
              <a:rect l="0" t="0" r="0" b="0"/>
              <a:pathLst>
                <a:path w="109427" h="318330">
                  <a:moveTo>
                    <a:pt x="109426" y="0"/>
                  </a:moveTo>
                  <a:lnTo>
                    <a:pt x="107215" y="39709"/>
                  </a:lnTo>
                  <a:lnTo>
                    <a:pt x="87783" y="100772"/>
                  </a:lnTo>
                  <a:lnTo>
                    <a:pt x="62657" y="155490"/>
                  </a:lnTo>
                  <a:lnTo>
                    <a:pt x="37027" y="218529"/>
                  </a:lnTo>
                  <a:lnTo>
                    <a:pt x="16484" y="272252"/>
                  </a:lnTo>
                  <a:lnTo>
                    <a:pt x="0" y="318329"/>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6445432" y="3849791"/>
            <a:ext cx="365102" cy="944922"/>
            <a:chOff x="6445432" y="3849791"/>
            <a:chExt cx="365102" cy="944922"/>
          </a:xfrm>
        </p:grpSpPr>
        <p:sp>
          <p:nvSpPr>
            <p:cNvPr id="31" name="Freeform 30"/>
            <p:cNvSpPr/>
            <p:nvPr/>
          </p:nvSpPr>
          <p:spPr>
            <a:xfrm>
              <a:off x="6445432" y="3849791"/>
              <a:ext cx="298435" cy="19897"/>
            </a:xfrm>
            <a:custGeom>
              <a:avLst/>
              <a:gdLst/>
              <a:ahLst/>
              <a:cxnLst/>
              <a:rect l="0" t="0" r="0" b="0"/>
              <a:pathLst>
                <a:path w="298435" h="19897">
                  <a:moveTo>
                    <a:pt x="298434" y="0"/>
                  </a:moveTo>
                  <a:lnTo>
                    <a:pt x="246307" y="0"/>
                  </a:lnTo>
                  <a:lnTo>
                    <a:pt x="185354" y="2948"/>
                  </a:lnTo>
                  <a:lnTo>
                    <a:pt x="127133" y="7874"/>
                  </a:lnTo>
                  <a:lnTo>
                    <a:pt x="75987" y="9333"/>
                  </a:lnTo>
                  <a:lnTo>
                    <a:pt x="30621" y="12713"/>
                  </a:lnTo>
                  <a:lnTo>
                    <a:pt x="0" y="1989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538816" y="3869687"/>
              <a:ext cx="271718" cy="925026"/>
            </a:xfrm>
            <a:custGeom>
              <a:avLst/>
              <a:gdLst/>
              <a:ahLst/>
              <a:cxnLst/>
              <a:rect l="0" t="0" r="0" b="0"/>
              <a:pathLst>
                <a:path w="271718" h="925026">
                  <a:moveTo>
                    <a:pt x="55833" y="0"/>
                  </a:moveTo>
                  <a:lnTo>
                    <a:pt x="39971" y="59950"/>
                  </a:lnTo>
                  <a:lnTo>
                    <a:pt x="36735" y="117788"/>
                  </a:lnTo>
                  <a:lnTo>
                    <a:pt x="36095" y="177396"/>
                  </a:lnTo>
                  <a:lnTo>
                    <a:pt x="35970" y="235552"/>
                  </a:lnTo>
                  <a:lnTo>
                    <a:pt x="35947" y="282872"/>
                  </a:lnTo>
                  <a:lnTo>
                    <a:pt x="35941" y="331894"/>
                  </a:lnTo>
                  <a:lnTo>
                    <a:pt x="35938" y="381421"/>
                  </a:lnTo>
                  <a:lnTo>
                    <a:pt x="35938" y="444720"/>
                  </a:lnTo>
                  <a:lnTo>
                    <a:pt x="41219" y="500126"/>
                  </a:lnTo>
                  <a:lnTo>
                    <a:pt x="44964" y="554750"/>
                  </a:lnTo>
                  <a:lnTo>
                    <a:pt x="45703" y="614665"/>
                  </a:lnTo>
                  <a:lnTo>
                    <a:pt x="51131" y="669403"/>
                  </a:lnTo>
                  <a:lnTo>
                    <a:pt x="63087" y="728208"/>
                  </a:lnTo>
                  <a:lnTo>
                    <a:pt x="70530" y="779642"/>
                  </a:lnTo>
                  <a:lnTo>
                    <a:pt x="77992" y="842666"/>
                  </a:lnTo>
                  <a:lnTo>
                    <a:pt x="89440" y="884781"/>
                  </a:lnTo>
                  <a:lnTo>
                    <a:pt x="87080" y="893813"/>
                  </a:lnTo>
                  <a:lnTo>
                    <a:pt x="72668" y="909745"/>
                  </a:lnTo>
                  <a:lnTo>
                    <a:pt x="51526" y="918299"/>
                  </a:lnTo>
                  <a:lnTo>
                    <a:pt x="0" y="924242"/>
                  </a:lnTo>
                  <a:lnTo>
                    <a:pt x="51019" y="925025"/>
                  </a:lnTo>
                  <a:lnTo>
                    <a:pt x="102615" y="918284"/>
                  </a:lnTo>
                  <a:lnTo>
                    <a:pt x="155382" y="915805"/>
                  </a:lnTo>
                  <a:lnTo>
                    <a:pt x="203966" y="915376"/>
                  </a:lnTo>
                  <a:lnTo>
                    <a:pt x="255573" y="912302"/>
                  </a:lnTo>
                  <a:lnTo>
                    <a:pt x="268575" y="909950"/>
                  </a:lnTo>
                  <a:lnTo>
                    <a:pt x="271717" y="908383"/>
                  </a:lnTo>
                  <a:lnTo>
                    <a:pt x="260471" y="906641"/>
                  </a:lnTo>
                  <a:lnTo>
                    <a:pt x="212505" y="905661"/>
                  </a:lnTo>
                  <a:lnTo>
                    <a:pt x="154572" y="910651"/>
                  </a:lnTo>
                  <a:lnTo>
                    <a:pt x="95624" y="91519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Freeform 33"/>
          <p:cNvSpPr/>
          <p:nvPr/>
        </p:nvSpPr>
        <p:spPr>
          <a:xfrm>
            <a:off x="6326059" y="4914204"/>
            <a:ext cx="9949" cy="218852"/>
          </a:xfrm>
          <a:custGeom>
            <a:avLst/>
            <a:gdLst/>
            <a:ahLst/>
            <a:cxnLst/>
            <a:rect l="0" t="0" r="0" b="0"/>
            <a:pathLst>
              <a:path w="9949" h="218852">
                <a:moveTo>
                  <a:pt x="0" y="0"/>
                </a:moveTo>
                <a:lnTo>
                  <a:pt x="0" y="60664"/>
                </a:lnTo>
                <a:lnTo>
                  <a:pt x="0" y="115596"/>
                </a:lnTo>
                <a:lnTo>
                  <a:pt x="5281" y="177034"/>
                </a:lnTo>
                <a:lnTo>
                  <a:pt x="9948" y="21885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p:cNvGrpSpPr/>
          <p:nvPr/>
        </p:nvGrpSpPr>
        <p:grpSpPr>
          <a:xfrm>
            <a:off x="4699290" y="5033577"/>
            <a:ext cx="1477553" cy="218852"/>
            <a:chOff x="4699290" y="5033577"/>
            <a:chExt cx="1477553" cy="218852"/>
          </a:xfrm>
        </p:grpSpPr>
        <p:sp>
          <p:nvSpPr>
            <p:cNvPr id="35" name="Freeform 34"/>
            <p:cNvSpPr/>
            <p:nvPr/>
          </p:nvSpPr>
          <p:spPr>
            <a:xfrm>
              <a:off x="4719762" y="5033577"/>
              <a:ext cx="34549" cy="218852"/>
            </a:xfrm>
            <a:custGeom>
              <a:avLst/>
              <a:gdLst/>
              <a:ahLst/>
              <a:cxnLst/>
              <a:rect l="0" t="0" r="0" b="0"/>
              <a:pathLst>
                <a:path w="34549" h="218852">
                  <a:moveTo>
                    <a:pt x="34548" y="0"/>
                  </a:moveTo>
                  <a:lnTo>
                    <a:pt x="18685" y="54219"/>
                  </a:lnTo>
                  <a:lnTo>
                    <a:pt x="12501" y="116328"/>
                  </a:lnTo>
                  <a:lnTo>
                    <a:pt x="0" y="177349"/>
                  </a:lnTo>
                  <a:lnTo>
                    <a:pt x="4704" y="218851"/>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699290" y="5093264"/>
              <a:ext cx="1477553" cy="96867"/>
            </a:xfrm>
            <a:custGeom>
              <a:avLst/>
              <a:gdLst/>
              <a:ahLst/>
              <a:cxnLst/>
              <a:rect l="0" t="0" r="0" b="0"/>
              <a:pathLst>
                <a:path w="1477553" h="96867">
                  <a:moveTo>
                    <a:pt x="5281" y="59687"/>
                  </a:moveTo>
                  <a:lnTo>
                    <a:pt x="0" y="75529"/>
                  </a:lnTo>
                  <a:lnTo>
                    <a:pt x="1760" y="81302"/>
                  </a:lnTo>
                  <a:lnTo>
                    <a:pt x="6250" y="86255"/>
                  </a:lnTo>
                  <a:lnTo>
                    <a:pt x="12558" y="90662"/>
                  </a:lnTo>
                  <a:lnTo>
                    <a:pt x="47842" y="96866"/>
                  </a:lnTo>
                  <a:lnTo>
                    <a:pt x="98579" y="93423"/>
                  </a:lnTo>
                  <a:lnTo>
                    <a:pt x="159254" y="90299"/>
                  </a:lnTo>
                  <a:lnTo>
                    <a:pt x="216761" y="86734"/>
                  </a:lnTo>
                  <a:lnTo>
                    <a:pt x="264687" y="81701"/>
                  </a:lnTo>
                  <a:lnTo>
                    <a:pt x="316836" y="77262"/>
                  </a:lnTo>
                  <a:lnTo>
                    <a:pt x="377236" y="68947"/>
                  </a:lnTo>
                  <a:lnTo>
                    <a:pt x="421499" y="62697"/>
                  </a:lnTo>
                  <a:lnTo>
                    <a:pt x="466962" y="56235"/>
                  </a:lnTo>
                  <a:lnTo>
                    <a:pt x="512959" y="52626"/>
                  </a:lnTo>
                  <a:lnTo>
                    <a:pt x="559192" y="48811"/>
                  </a:lnTo>
                  <a:lnTo>
                    <a:pt x="605531" y="39747"/>
                  </a:lnTo>
                  <a:lnTo>
                    <a:pt x="654864" y="34245"/>
                  </a:lnTo>
                  <a:lnTo>
                    <a:pt x="706265" y="30694"/>
                  </a:lnTo>
                  <a:lnTo>
                    <a:pt x="758585" y="25432"/>
                  </a:lnTo>
                  <a:lnTo>
                    <a:pt x="811312" y="22356"/>
                  </a:lnTo>
                  <a:lnTo>
                    <a:pt x="863117" y="19884"/>
                  </a:lnTo>
                  <a:lnTo>
                    <a:pt x="911931" y="15101"/>
                  </a:lnTo>
                  <a:lnTo>
                    <a:pt x="959417" y="12238"/>
                  </a:lnTo>
                  <a:lnTo>
                    <a:pt x="1006313" y="10966"/>
                  </a:lnTo>
                  <a:lnTo>
                    <a:pt x="1052946" y="10400"/>
                  </a:lnTo>
                  <a:lnTo>
                    <a:pt x="1096515" y="10149"/>
                  </a:lnTo>
                  <a:lnTo>
                    <a:pt x="1158328" y="10007"/>
                  </a:lnTo>
                  <a:lnTo>
                    <a:pt x="1218645" y="7018"/>
                  </a:lnTo>
                  <a:lnTo>
                    <a:pt x="1272623" y="2079"/>
                  </a:lnTo>
                  <a:lnTo>
                    <a:pt x="1330471" y="411"/>
                  </a:lnTo>
                  <a:lnTo>
                    <a:pt x="1384473" y="81"/>
                  </a:lnTo>
                  <a:lnTo>
                    <a:pt x="1437715" y="16"/>
                  </a:lnTo>
                  <a:lnTo>
                    <a:pt x="1477552"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Freeform 37"/>
          <p:cNvSpPr/>
          <p:nvPr/>
        </p:nvSpPr>
        <p:spPr>
          <a:xfrm>
            <a:off x="6852851" y="4182368"/>
            <a:ext cx="307857" cy="373717"/>
          </a:xfrm>
          <a:custGeom>
            <a:avLst/>
            <a:gdLst/>
            <a:ahLst/>
            <a:cxnLst/>
            <a:rect l="0" t="0" r="0" b="0"/>
            <a:pathLst>
              <a:path w="307857" h="373717">
                <a:moveTo>
                  <a:pt x="288926" y="115073"/>
                </a:moveTo>
                <a:lnTo>
                  <a:pt x="295763" y="89037"/>
                </a:lnTo>
                <a:lnTo>
                  <a:pt x="297491" y="62974"/>
                </a:lnTo>
                <a:lnTo>
                  <a:pt x="294636" y="51602"/>
                </a:lnTo>
                <a:lnTo>
                  <a:pt x="282621" y="33072"/>
                </a:lnTo>
                <a:lnTo>
                  <a:pt x="251934" y="10212"/>
                </a:lnTo>
                <a:lnTo>
                  <a:pt x="204278" y="0"/>
                </a:lnTo>
                <a:lnTo>
                  <a:pt x="148157" y="2255"/>
                </a:lnTo>
                <a:lnTo>
                  <a:pt x="94807" y="15204"/>
                </a:lnTo>
                <a:lnTo>
                  <a:pt x="43152" y="33654"/>
                </a:lnTo>
                <a:lnTo>
                  <a:pt x="21634" y="49043"/>
                </a:lnTo>
                <a:lnTo>
                  <a:pt x="6912" y="69884"/>
                </a:lnTo>
                <a:lnTo>
                  <a:pt x="1439" y="81631"/>
                </a:lnTo>
                <a:lnTo>
                  <a:pt x="0" y="91673"/>
                </a:lnTo>
                <a:lnTo>
                  <a:pt x="4298" y="108726"/>
                </a:lnTo>
                <a:lnTo>
                  <a:pt x="16524" y="123674"/>
                </a:lnTo>
                <a:lnTo>
                  <a:pt x="24426" y="130755"/>
                </a:lnTo>
                <a:lnTo>
                  <a:pt x="47945" y="138623"/>
                </a:lnTo>
                <a:lnTo>
                  <a:pt x="77924" y="139908"/>
                </a:lnTo>
                <a:lnTo>
                  <a:pt x="132087" y="128204"/>
                </a:lnTo>
                <a:lnTo>
                  <a:pt x="189032" y="110735"/>
                </a:lnTo>
                <a:lnTo>
                  <a:pt x="240292" y="91559"/>
                </a:lnTo>
                <a:lnTo>
                  <a:pt x="291887" y="65275"/>
                </a:lnTo>
                <a:lnTo>
                  <a:pt x="300848" y="58663"/>
                </a:lnTo>
                <a:lnTo>
                  <a:pt x="305716" y="58676"/>
                </a:lnTo>
                <a:lnTo>
                  <a:pt x="307856" y="63106"/>
                </a:lnTo>
                <a:lnTo>
                  <a:pt x="300753" y="122026"/>
                </a:lnTo>
                <a:lnTo>
                  <a:pt x="292921" y="170311"/>
                </a:lnTo>
                <a:lnTo>
                  <a:pt x="290110" y="223918"/>
                </a:lnTo>
                <a:lnTo>
                  <a:pt x="289160" y="282761"/>
                </a:lnTo>
                <a:lnTo>
                  <a:pt x="288972" y="342240"/>
                </a:lnTo>
                <a:lnTo>
                  <a:pt x="288926" y="37371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392465" y="5268902"/>
            <a:ext cx="304270" cy="361543"/>
          </a:xfrm>
          <a:custGeom>
            <a:avLst/>
            <a:gdLst/>
            <a:ahLst/>
            <a:cxnLst/>
            <a:rect l="0" t="0" r="0" b="0"/>
            <a:pathLst>
              <a:path w="304270" h="361543">
                <a:moveTo>
                  <a:pt x="277041" y="83004"/>
                </a:moveTo>
                <a:lnTo>
                  <a:pt x="284914" y="47594"/>
                </a:lnTo>
                <a:lnTo>
                  <a:pt x="285606" y="36185"/>
                </a:lnTo>
                <a:lnTo>
                  <a:pt x="282751" y="27475"/>
                </a:lnTo>
                <a:lnTo>
                  <a:pt x="277532" y="20563"/>
                </a:lnTo>
                <a:lnTo>
                  <a:pt x="262890" y="9935"/>
                </a:lnTo>
                <a:lnTo>
                  <a:pt x="245330" y="1527"/>
                </a:lnTo>
                <a:lnTo>
                  <a:pt x="226471" y="0"/>
                </a:lnTo>
                <a:lnTo>
                  <a:pt x="163780" y="10913"/>
                </a:lnTo>
                <a:lnTo>
                  <a:pt x="108734" y="26746"/>
                </a:lnTo>
                <a:lnTo>
                  <a:pt x="48312" y="55104"/>
                </a:lnTo>
                <a:lnTo>
                  <a:pt x="23700" y="71299"/>
                </a:lnTo>
                <a:lnTo>
                  <a:pt x="2407" y="95379"/>
                </a:lnTo>
                <a:lnTo>
                  <a:pt x="0" y="104518"/>
                </a:lnTo>
                <a:lnTo>
                  <a:pt x="3221" y="123514"/>
                </a:lnTo>
                <a:lnTo>
                  <a:pt x="8280" y="131012"/>
                </a:lnTo>
                <a:lnTo>
                  <a:pt x="22744" y="142290"/>
                </a:lnTo>
                <a:lnTo>
                  <a:pt x="46120" y="145092"/>
                </a:lnTo>
                <a:lnTo>
                  <a:pt x="95597" y="137884"/>
                </a:lnTo>
                <a:lnTo>
                  <a:pt x="155279" y="111778"/>
                </a:lnTo>
                <a:lnTo>
                  <a:pt x="217144" y="80836"/>
                </a:lnTo>
                <a:lnTo>
                  <a:pt x="279969" y="50896"/>
                </a:lnTo>
                <a:lnTo>
                  <a:pt x="292257" y="45019"/>
                </a:lnTo>
                <a:lnTo>
                  <a:pt x="299343" y="44417"/>
                </a:lnTo>
                <a:lnTo>
                  <a:pt x="302962" y="47332"/>
                </a:lnTo>
                <a:lnTo>
                  <a:pt x="304269" y="52591"/>
                </a:lnTo>
                <a:lnTo>
                  <a:pt x="295719" y="107955"/>
                </a:lnTo>
                <a:lnTo>
                  <a:pt x="286628" y="157084"/>
                </a:lnTo>
                <a:lnTo>
                  <a:pt x="279881" y="207748"/>
                </a:lnTo>
                <a:lnTo>
                  <a:pt x="277602" y="264476"/>
                </a:lnTo>
                <a:lnTo>
                  <a:pt x="269241" y="323706"/>
                </a:lnTo>
                <a:lnTo>
                  <a:pt x="267093" y="36154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4" name="Group 43"/>
          <p:cNvGrpSpPr/>
          <p:nvPr/>
        </p:nvGrpSpPr>
        <p:grpSpPr>
          <a:xfrm>
            <a:off x="3640158" y="4377024"/>
            <a:ext cx="925145" cy="974883"/>
            <a:chOff x="3640158" y="4377024"/>
            <a:chExt cx="925145" cy="974883"/>
          </a:xfrm>
        </p:grpSpPr>
        <p:sp>
          <p:nvSpPr>
            <p:cNvPr id="40" name="Freeform 39"/>
            <p:cNvSpPr/>
            <p:nvPr/>
          </p:nvSpPr>
          <p:spPr>
            <a:xfrm>
              <a:off x="3670002" y="4377024"/>
              <a:ext cx="19660" cy="298434"/>
            </a:xfrm>
            <a:custGeom>
              <a:avLst/>
              <a:gdLst/>
              <a:ahLst/>
              <a:cxnLst/>
              <a:rect l="0" t="0" r="0" b="0"/>
              <a:pathLst>
                <a:path w="19660" h="298434">
                  <a:moveTo>
                    <a:pt x="0" y="0"/>
                  </a:moveTo>
                  <a:lnTo>
                    <a:pt x="13846" y="52099"/>
                  </a:lnTo>
                  <a:lnTo>
                    <a:pt x="18700" y="105920"/>
                  </a:lnTo>
                  <a:lnTo>
                    <a:pt x="19659" y="159127"/>
                  </a:lnTo>
                  <a:lnTo>
                    <a:pt x="14567" y="212211"/>
                  </a:lnTo>
                  <a:lnTo>
                    <a:pt x="10556" y="272641"/>
                  </a:lnTo>
                  <a:lnTo>
                    <a:pt x="9947" y="2984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640158" y="4496397"/>
              <a:ext cx="915197" cy="736137"/>
            </a:xfrm>
            <a:custGeom>
              <a:avLst/>
              <a:gdLst/>
              <a:ahLst/>
              <a:cxnLst/>
              <a:rect l="0" t="0" r="0" b="0"/>
              <a:pathLst>
                <a:path w="915197" h="736137">
                  <a:moveTo>
                    <a:pt x="0" y="0"/>
                  </a:moveTo>
                  <a:lnTo>
                    <a:pt x="16989" y="22720"/>
                  </a:lnTo>
                  <a:lnTo>
                    <a:pt x="72121" y="77479"/>
                  </a:lnTo>
                  <a:lnTo>
                    <a:pt x="130850" y="131163"/>
                  </a:lnTo>
                  <a:lnTo>
                    <a:pt x="191757" y="191768"/>
                  </a:lnTo>
                  <a:lnTo>
                    <a:pt x="252835" y="251730"/>
                  </a:lnTo>
                  <a:lnTo>
                    <a:pt x="310698" y="298417"/>
                  </a:lnTo>
                  <a:lnTo>
                    <a:pt x="370993" y="338427"/>
                  </a:lnTo>
                  <a:lnTo>
                    <a:pt x="427052" y="381058"/>
                  </a:lnTo>
                  <a:lnTo>
                    <a:pt x="479556" y="422204"/>
                  </a:lnTo>
                  <a:lnTo>
                    <a:pt x="535924" y="468125"/>
                  </a:lnTo>
                  <a:lnTo>
                    <a:pt x="596757" y="518718"/>
                  </a:lnTo>
                  <a:lnTo>
                    <a:pt x="656544" y="563251"/>
                  </a:lnTo>
                  <a:lnTo>
                    <a:pt x="716240" y="603458"/>
                  </a:lnTo>
                  <a:lnTo>
                    <a:pt x="775927" y="643286"/>
                  </a:lnTo>
                  <a:lnTo>
                    <a:pt x="836536" y="689712"/>
                  </a:lnTo>
                  <a:lnTo>
                    <a:pt x="899407" y="730241"/>
                  </a:lnTo>
                  <a:lnTo>
                    <a:pt x="915196" y="73613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658701" y="5035684"/>
              <a:ext cx="329631" cy="316223"/>
            </a:xfrm>
            <a:custGeom>
              <a:avLst/>
              <a:gdLst/>
              <a:ahLst/>
              <a:cxnLst/>
              <a:rect l="0" t="0" r="0" b="0"/>
              <a:pathLst>
                <a:path w="329631" h="316223">
                  <a:moveTo>
                    <a:pt x="329630" y="57580"/>
                  </a:moveTo>
                  <a:lnTo>
                    <a:pt x="267707" y="20219"/>
                  </a:lnTo>
                  <a:lnTo>
                    <a:pt x="219148" y="5005"/>
                  </a:lnTo>
                  <a:lnTo>
                    <a:pt x="167205" y="0"/>
                  </a:lnTo>
                  <a:lnTo>
                    <a:pt x="115093" y="3799"/>
                  </a:lnTo>
                  <a:lnTo>
                    <a:pt x="90222" y="11939"/>
                  </a:lnTo>
                  <a:lnTo>
                    <a:pt x="35326" y="41540"/>
                  </a:lnTo>
                  <a:lnTo>
                    <a:pt x="17926" y="54504"/>
                  </a:lnTo>
                  <a:lnTo>
                    <a:pt x="982" y="79512"/>
                  </a:lnTo>
                  <a:lnTo>
                    <a:pt x="0" y="87675"/>
                  </a:lnTo>
                  <a:lnTo>
                    <a:pt x="4804" y="102641"/>
                  </a:lnTo>
                  <a:lnTo>
                    <a:pt x="20204" y="113714"/>
                  </a:lnTo>
                  <a:lnTo>
                    <a:pt x="30500" y="118214"/>
                  </a:lnTo>
                  <a:lnTo>
                    <a:pt x="71395" y="119266"/>
                  </a:lnTo>
                  <a:lnTo>
                    <a:pt x="133620" y="101778"/>
                  </a:lnTo>
                  <a:lnTo>
                    <a:pt x="174899" y="82343"/>
                  </a:lnTo>
                  <a:lnTo>
                    <a:pt x="224145" y="42296"/>
                  </a:lnTo>
                  <a:lnTo>
                    <a:pt x="231674" y="39653"/>
                  </a:lnTo>
                  <a:lnTo>
                    <a:pt x="238904" y="40103"/>
                  </a:lnTo>
                  <a:lnTo>
                    <a:pt x="245934" y="42613"/>
                  </a:lnTo>
                  <a:lnTo>
                    <a:pt x="249516" y="49812"/>
                  </a:lnTo>
                  <a:lnTo>
                    <a:pt x="250270" y="101076"/>
                  </a:lnTo>
                  <a:lnTo>
                    <a:pt x="250091" y="159140"/>
                  </a:lnTo>
                  <a:lnTo>
                    <a:pt x="248951" y="212079"/>
                  </a:lnTo>
                  <a:lnTo>
                    <a:pt x="241483" y="271150"/>
                  </a:lnTo>
                  <a:lnTo>
                    <a:pt x="230152" y="316222"/>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539972" y="5073368"/>
              <a:ext cx="25331" cy="268591"/>
            </a:xfrm>
            <a:custGeom>
              <a:avLst/>
              <a:gdLst/>
              <a:ahLst/>
              <a:cxnLst/>
              <a:rect l="0" t="0" r="0" b="0"/>
              <a:pathLst>
                <a:path w="25331" h="268591">
                  <a:moveTo>
                    <a:pt x="25330" y="0"/>
                  </a:moveTo>
                  <a:lnTo>
                    <a:pt x="17456" y="51158"/>
                  </a:lnTo>
                  <a:lnTo>
                    <a:pt x="8819" y="110513"/>
                  </a:lnTo>
                  <a:lnTo>
                    <a:pt x="3155" y="167690"/>
                  </a:lnTo>
                  <a:lnTo>
                    <a:pt x="0" y="193902"/>
                  </a:lnTo>
                  <a:lnTo>
                    <a:pt x="10543" y="254883"/>
                  </a:lnTo>
                  <a:lnTo>
                    <a:pt x="9945" y="259452"/>
                  </a:lnTo>
                  <a:lnTo>
                    <a:pt x="5434" y="26859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6877414" y="4915561"/>
            <a:ext cx="2155846" cy="754675"/>
            <a:chOff x="6877414" y="4915561"/>
            <a:chExt cx="2155846" cy="754675"/>
          </a:xfrm>
        </p:grpSpPr>
        <p:sp>
          <p:nvSpPr>
            <p:cNvPr id="45" name="Freeform 44"/>
            <p:cNvSpPr/>
            <p:nvPr/>
          </p:nvSpPr>
          <p:spPr>
            <a:xfrm>
              <a:off x="6877414" y="5170010"/>
              <a:ext cx="373790" cy="500226"/>
            </a:xfrm>
            <a:custGeom>
              <a:avLst/>
              <a:gdLst/>
              <a:ahLst/>
              <a:cxnLst/>
              <a:rect l="0" t="0" r="0" b="0"/>
              <a:pathLst>
                <a:path w="373790" h="500226">
                  <a:moveTo>
                    <a:pt x="373789" y="52575"/>
                  </a:moveTo>
                  <a:lnTo>
                    <a:pt x="355695" y="36691"/>
                  </a:lnTo>
                  <a:lnTo>
                    <a:pt x="304610" y="11088"/>
                  </a:lnTo>
                  <a:lnTo>
                    <a:pt x="258603" y="0"/>
                  </a:lnTo>
                  <a:lnTo>
                    <a:pt x="197689" y="276"/>
                  </a:lnTo>
                  <a:lnTo>
                    <a:pt x="136241" y="11378"/>
                  </a:lnTo>
                  <a:lnTo>
                    <a:pt x="86027" y="26491"/>
                  </a:lnTo>
                  <a:lnTo>
                    <a:pt x="49779" y="39565"/>
                  </a:lnTo>
                  <a:lnTo>
                    <a:pt x="32302" y="50846"/>
                  </a:lnTo>
                  <a:lnTo>
                    <a:pt x="10035" y="80187"/>
                  </a:lnTo>
                  <a:lnTo>
                    <a:pt x="0" y="116881"/>
                  </a:lnTo>
                  <a:lnTo>
                    <a:pt x="3546" y="142684"/>
                  </a:lnTo>
                  <a:lnTo>
                    <a:pt x="7587" y="155755"/>
                  </a:lnTo>
                  <a:lnTo>
                    <a:pt x="23867" y="176173"/>
                  </a:lnTo>
                  <a:lnTo>
                    <a:pt x="70343" y="207293"/>
                  </a:lnTo>
                  <a:lnTo>
                    <a:pt x="98918" y="212342"/>
                  </a:lnTo>
                  <a:lnTo>
                    <a:pt x="149025" y="208971"/>
                  </a:lnTo>
                  <a:lnTo>
                    <a:pt x="182153" y="202772"/>
                  </a:lnTo>
                  <a:lnTo>
                    <a:pt x="227328" y="177833"/>
                  </a:lnTo>
                  <a:lnTo>
                    <a:pt x="267610" y="146583"/>
                  </a:lnTo>
                  <a:lnTo>
                    <a:pt x="295749" y="104344"/>
                  </a:lnTo>
                  <a:lnTo>
                    <a:pt x="316748" y="52842"/>
                  </a:lnTo>
                  <a:lnTo>
                    <a:pt x="316971" y="50543"/>
                  </a:lnTo>
                  <a:lnTo>
                    <a:pt x="311325" y="59777"/>
                  </a:lnTo>
                  <a:lnTo>
                    <a:pt x="297629" y="115404"/>
                  </a:lnTo>
                  <a:lnTo>
                    <a:pt x="287606" y="160967"/>
                  </a:lnTo>
                  <a:lnTo>
                    <a:pt x="278741" y="218679"/>
                  </a:lnTo>
                  <a:lnTo>
                    <a:pt x="272239" y="276522"/>
                  </a:lnTo>
                  <a:lnTo>
                    <a:pt x="260638" y="325488"/>
                  </a:lnTo>
                  <a:lnTo>
                    <a:pt x="256260" y="375132"/>
                  </a:lnTo>
                  <a:lnTo>
                    <a:pt x="246838" y="428601"/>
                  </a:lnTo>
                  <a:lnTo>
                    <a:pt x="237280" y="474697"/>
                  </a:lnTo>
                  <a:lnTo>
                    <a:pt x="234520" y="500225"/>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310889" y="4915561"/>
              <a:ext cx="269158" cy="234937"/>
            </a:xfrm>
            <a:custGeom>
              <a:avLst/>
              <a:gdLst/>
              <a:ahLst/>
              <a:cxnLst/>
              <a:rect l="0" t="0" r="0" b="0"/>
              <a:pathLst>
                <a:path w="269158" h="234937">
                  <a:moveTo>
                    <a:pt x="0" y="38434"/>
                  </a:moveTo>
                  <a:lnTo>
                    <a:pt x="10563" y="27872"/>
                  </a:lnTo>
                  <a:lnTo>
                    <a:pt x="69179" y="5512"/>
                  </a:lnTo>
                  <a:lnTo>
                    <a:pt x="130951" y="0"/>
                  </a:lnTo>
                  <a:lnTo>
                    <a:pt x="173157" y="1256"/>
                  </a:lnTo>
                  <a:lnTo>
                    <a:pt x="196332" y="9383"/>
                  </a:lnTo>
                  <a:lnTo>
                    <a:pt x="203838" y="16856"/>
                  </a:lnTo>
                  <a:lnTo>
                    <a:pt x="212179" y="36949"/>
                  </a:lnTo>
                  <a:lnTo>
                    <a:pt x="212193" y="46287"/>
                  </a:lnTo>
                  <a:lnTo>
                    <a:pt x="206313" y="62556"/>
                  </a:lnTo>
                  <a:lnTo>
                    <a:pt x="190436" y="77156"/>
                  </a:lnTo>
                  <a:lnTo>
                    <a:pt x="138352" y="104407"/>
                  </a:lnTo>
                  <a:lnTo>
                    <a:pt x="101540" y="120001"/>
                  </a:lnTo>
                  <a:lnTo>
                    <a:pt x="75710" y="124425"/>
                  </a:lnTo>
                  <a:lnTo>
                    <a:pt x="70369" y="123394"/>
                  </a:lnTo>
                  <a:lnTo>
                    <a:pt x="70124" y="120496"/>
                  </a:lnTo>
                  <a:lnTo>
                    <a:pt x="73277" y="116354"/>
                  </a:lnTo>
                  <a:lnTo>
                    <a:pt x="98838" y="99961"/>
                  </a:lnTo>
                  <a:lnTo>
                    <a:pt x="139694" y="91666"/>
                  </a:lnTo>
                  <a:lnTo>
                    <a:pt x="193964" y="96805"/>
                  </a:lnTo>
                  <a:lnTo>
                    <a:pt x="237761" y="111411"/>
                  </a:lnTo>
                  <a:lnTo>
                    <a:pt x="248037" y="116929"/>
                  </a:lnTo>
                  <a:lnTo>
                    <a:pt x="262403" y="134849"/>
                  </a:lnTo>
                  <a:lnTo>
                    <a:pt x="267782" y="145818"/>
                  </a:lnTo>
                  <a:lnTo>
                    <a:pt x="269157" y="155341"/>
                  </a:lnTo>
                  <a:lnTo>
                    <a:pt x="264790" y="171817"/>
                  </a:lnTo>
                  <a:lnTo>
                    <a:pt x="249902" y="193521"/>
                  </a:lnTo>
                  <a:lnTo>
                    <a:pt x="226210" y="208672"/>
                  </a:lnTo>
                  <a:lnTo>
                    <a:pt x="163604" y="230565"/>
                  </a:lnTo>
                  <a:lnTo>
                    <a:pt x="113414" y="234936"/>
                  </a:lnTo>
                  <a:lnTo>
                    <a:pt x="69635" y="227442"/>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549636" y="5332011"/>
              <a:ext cx="198957" cy="39792"/>
            </a:xfrm>
            <a:custGeom>
              <a:avLst/>
              <a:gdLst/>
              <a:ahLst/>
              <a:cxnLst/>
              <a:rect l="0" t="0" r="0" b="0"/>
              <a:pathLst>
                <a:path w="198957" h="39792">
                  <a:moveTo>
                    <a:pt x="0" y="39791"/>
                  </a:moveTo>
                  <a:lnTo>
                    <a:pt x="56085" y="28969"/>
                  </a:lnTo>
                  <a:lnTo>
                    <a:pt x="115788" y="13148"/>
                  </a:lnTo>
                  <a:lnTo>
                    <a:pt x="173921" y="1949"/>
                  </a:lnTo>
                  <a:lnTo>
                    <a:pt x="19895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569532" y="5441436"/>
              <a:ext cx="179061" cy="9949"/>
            </a:xfrm>
            <a:custGeom>
              <a:avLst/>
              <a:gdLst/>
              <a:ahLst/>
              <a:cxnLst/>
              <a:rect l="0" t="0" r="0" b="0"/>
              <a:pathLst>
                <a:path w="179061" h="9949">
                  <a:moveTo>
                    <a:pt x="0" y="9948"/>
                  </a:moveTo>
                  <a:lnTo>
                    <a:pt x="49179" y="9948"/>
                  </a:lnTo>
                  <a:lnTo>
                    <a:pt x="105385" y="4667"/>
                  </a:lnTo>
                  <a:lnTo>
                    <a:pt x="165538" y="615"/>
                  </a:lnTo>
                  <a:lnTo>
                    <a:pt x="17906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921512" y="5176362"/>
              <a:ext cx="298679" cy="384448"/>
            </a:xfrm>
            <a:custGeom>
              <a:avLst/>
              <a:gdLst/>
              <a:ahLst/>
              <a:cxnLst/>
              <a:rect l="0" t="0" r="0" b="0"/>
              <a:pathLst>
                <a:path w="298679" h="384448">
                  <a:moveTo>
                    <a:pt x="16088" y="36275"/>
                  </a:moveTo>
                  <a:lnTo>
                    <a:pt x="246" y="41556"/>
                  </a:lnTo>
                  <a:lnTo>
                    <a:pt x="0" y="42006"/>
                  </a:lnTo>
                  <a:lnTo>
                    <a:pt x="51415" y="28982"/>
                  </a:lnTo>
                  <a:lnTo>
                    <a:pt x="104541" y="19500"/>
                  </a:lnTo>
                  <a:lnTo>
                    <a:pt x="153073" y="9690"/>
                  </a:lnTo>
                  <a:lnTo>
                    <a:pt x="212770" y="888"/>
                  </a:lnTo>
                  <a:lnTo>
                    <a:pt x="263126" y="0"/>
                  </a:lnTo>
                  <a:lnTo>
                    <a:pt x="284679" y="7626"/>
                  </a:lnTo>
                  <a:lnTo>
                    <a:pt x="291310" y="14965"/>
                  </a:lnTo>
                  <a:lnTo>
                    <a:pt x="298678" y="34909"/>
                  </a:lnTo>
                  <a:lnTo>
                    <a:pt x="296059" y="58511"/>
                  </a:lnTo>
                  <a:lnTo>
                    <a:pt x="276364" y="104407"/>
                  </a:lnTo>
                  <a:lnTo>
                    <a:pt x="238107" y="165464"/>
                  </a:lnTo>
                  <a:lnTo>
                    <a:pt x="183903" y="226197"/>
                  </a:lnTo>
                  <a:lnTo>
                    <a:pt x="151199" y="277108"/>
                  </a:lnTo>
                  <a:lnTo>
                    <a:pt x="118771" y="321897"/>
                  </a:lnTo>
                  <a:lnTo>
                    <a:pt x="104235" y="353755"/>
                  </a:lnTo>
                  <a:lnTo>
                    <a:pt x="102424" y="368227"/>
                  </a:lnTo>
                  <a:lnTo>
                    <a:pt x="105617" y="38444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286423" y="5176061"/>
              <a:ext cx="329458" cy="374802"/>
            </a:xfrm>
            <a:custGeom>
              <a:avLst/>
              <a:gdLst/>
              <a:ahLst/>
              <a:cxnLst/>
              <a:rect l="0" t="0" r="0" b="0"/>
              <a:pathLst>
                <a:path w="329458" h="374802">
                  <a:moveTo>
                    <a:pt x="98827" y="66419"/>
                  </a:moveTo>
                  <a:lnTo>
                    <a:pt x="134238" y="36903"/>
                  </a:lnTo>
                  <a:lnTo>
                    <a:pt x="189991" y="11402"/>
                  </a:lnTo>
                  <a:lnTo>
                    <a:pt x="249676" y="0"/>
                  </a:lnTo>
                  <a:lnTo>
                    <a:pt x="279718" y="424"/>
                  </a:lnTo>
                  <a:lnTo>
                    <a:pt x="304122" y="7982"/>
                  </a:lnTo>
                  <a:lnTo>
                    <a:pt x="313062" y="15303"/>
                  </a:lnTo>
                  <a:lnTo>
                    <a:pt x="325943" y="35227"/>
                  </a:lnTo>
                  <a:lnTo>
                    <a:pt x="329457" y="58819"/>
                  </a:lnTo>
                  <a:lnTo>
                    <a:pt x="326229" y="82937"/>
                  </a:lnTo>
                  <a:lnTo>
                    <a:pt x="311983" y="114052"/>
                  </a:lnTo>
                  <a:lnTo>
                    <a:pt x="266420" y="165626"/>
                  </a:lnTo>
                  <a:lnTo>
                    <a:pt x="208119" y="215526"/>
                  </a:lnTo>
                  <a:lnTo>
                    <a:pt x="147448" y="265279"/>
                  </a:lnTo>
                  <a:lnTo>
                    <a:pt x="90260" y="296120"/>
                  </a:lnTo>
                  <a:lnTo>
                    <a:pt x="27246" y="330630"/>
                  </a:lnTo>
                  <a:lnTo>
                    <a:pt x="3642" y="337853"/>
                  </a:lnTo>
                  <a:lnTo>
                    <a:pt x="0" y="338011"/>
                  </a:lnTo>
                  <a:lnTo>
                    <a:pt x="1994" y="335905"/>
                  </a:lnTo>
                  <a:lnTo>
                    <a:pt x="7744" y="332291"/>
                  </a:lnTo>
                  <a:lnTo>
                    <a:pt x="22976" y="331222"/>
                  </a:lnTo>
                  <a:lnTo>
                    <a:pt x="77417" y="336721"/>
                  </a:lnTo>
                  <a:lnTo>
                    <a:pt x="136890" y="357355"/>
                  </a:lnTo>
                  <a:lnTo>
                    <a:pt x="198305" y="374801"/>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8764258" y="5160919"/>
              <a:ext cx="269002" cy="409839"/>
            </a:xfrm>
            <a:custGeom>
              <a:avLst/>
              <a:gdLst/>
              <a:ahLst/>
              <a:cxnLst/>
              <a:rect l="0" t="0" r="0" b="0"/>
              <a:pathLst>
                <a:path w="269002" h="409839">
                  <a:moveTo>
                    <a:pt x="257649" y="61666"/>
                  </a:moveTo>
                  <a:lnTo>
                    <a:pt x="248602" y="32109"/>
                  </a:lnTo>
                  <a:lnTo>
                    <a:pt x="238523" y="16844"/>
                  </a:lnTo>
                  <a:lnTo>
                    <a:pt x="223727" y="5639"/>
                  </a:lnTo>
                  <a:lnTo>
                    <a:pt x="215139" y="1103"/>
                  </a:lnTo>
                  <a:lnTo>
                    <a:pt x="171366" y="0"/>
                  </a:lnTo>
                  <a:lnTo>
                    <a:pt x="111114" y="6674"/>
                  </a:lnTo>
                  <a:lnTo>
                    <a:pt x="54311" y="19936"/>
                  </a:lnTo>
                  <a:lnTo>
                    <a:pt x="17709" y="45645"/>
                  </a:lnTo>
                  <a:lnTo>
                    <a:pt x="8159" y="54301"/>
                  </a:lnTo>
                  <a:lnTo>
                    <a:pt x="2898" y="64493"/>
                  </a:lnTo>
                  <a:lnTo>
                    <a:pt x="0" y="87608"/>
                  </a:lnTo>
                  <a:lnTo>
                    <a:pt x="4091" y="95540"/>
                  </a:lnTo>
                  <a:lnTo>
                    <a:pt x="11239" y="100828"/>
                  </a:lnTo>
                  <a:lnTo>
                    <a:pt x="32076" y="106704"/>
                  </a:lnTo>
                  <a:lnTo>
                    <a:pt x="72668" y="108907"/>
                  </a:lnTo>
                  <a:lnTo>
                    <a:pt x="123107" y="97361"/>
                  </a:lnTo>
                  <a:lnTo>
                    <a:pt x="185633" y="74121"/>
                  </a:lnTo>
                  <a:lnTo>
                    <a:pt x="243131" y="41664"/>
                  </a:lnTo>
                  <a:lnTo>
                    <a:pt x="251286" y="35067"/>
                  </a:lnTo>
                  <a:lnTo>
                    <a:pt x="257829" y="33986"/>
                  </a:lnTo>
                  <a:lnTo>
                    <a:pt x="263296" y="36581"/>
                  </a:lnTo>
                  <a:lnTo>
                    <a:pt x="268046" y="41627"/>
                  </a:lnTo>
                  <a:lnTo>
                    <a:pt x="269001" y="48306"/>
                  </a:lnTo>
                  <a:lnTo>
                    <a:pt x="254300" y="102932"/>
                  </a:lnTo>
                  <a:lnTo>
                    <a:pt x="229876" y="165923"/>
                  </a:lnTo>
                  <a:lnTo>
                    <a:pt x="211499" y="228788"/>
                  </a:lnTo>
                  <a:lnTo>
                    <a:pt x="190250" y="291395"/>
                  </a:lnTo>
                  <a:lnTo>
                    <a:pt x="160909" y="354027"/>
                  </a:lnTo>
                  <a:lnTo>
                    <a:pt x="118381" y="409838"/>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4224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3" name="TextBox 2"/>
          <p:cNvSpPr txBox="1"/>
          <p:nvPr/>
        </p:nvSpPr>
        <p:spPr>
          <a:xfrm>
            <a:off x="279400" y="304800"/>
            <a:ext cx="1854200" cy="384721"/>
          </a:xfrm>
          <a:prstGeom prst="rect">
            <a:avLst/>
          </a:prstGeom>
          <a:noFill/>
        </p:spPr>
        <p:txBody>
          <a:bodyPr vert="horz" rtlCol="0">
            <a:spAutoFit/>
          </a:bodyPr>
          <a:lstStyle/>
          <a:p>
            <a:r>
              <a:rPr lang="en-US" sz="1900" smtClean="0">
                <a:solidFill>
                  <a:srgbClr val="FF6820"/>
                </a:solidFill>
                <a:latin typeface="Berlin Sans FB - 25"/>
              </a:rPr>
              <a:t>Your Turn:</a:t>
            </a:r>
            <a:endParaRPr lang="en-US" sz="1900">
              <a:solidFill>
                <a:srgbClr val="FF6820"/>
              </a:solidFill>
              <a:latin typeface="Berlin Sans FB - 25"/>
            </a:endParaRPr>
          </a:p>
        </p:txBody>
      </p:sp>
      <p:sp>
        <p:nvSpPr>
          <p:cNvPr id="4" name="TextBox 3"/>
          <p:cNvSpPr txBox="1"/>
          <p:nvPr/>
        </p:nvSpPr>
        <p:spPr>
          <a:xfrm>
            <a:off x="76200" y="647700"/>
            <a:ext cx="10083800" cy="353943"/>
          </a:xfrm>
          <a:prstGeom prst="rect">
            <a:avLst/>
          </a:prstGeom>
          <a:noFill/>
        </p:spPr>
        <p:txBody>
          <a:bodyPr vert="horz" rtlCol="0">
            <a:spAutoFit/>
          </a:bodyPr>
          <a:lstStyle/>
          <a:p>
            <a:r>
              <a:rPr lang="en-US" sz="1700" smtClean="0">
                <a:solidFill>
                  <a:srgbClr val="000000"/>
                </a:solidFill>
                <a:latin typeface="Tahoma - 23"/>
              </a:rPr>
              <a:t>1. The area of a square garden is 81 ft2. What is the perimeter of the garden?</a:t>
            </a:r>
            <a:endParaRPr lang="en-US" sz="1700" baseline="70000">
              <a:solidFill>
                <a:srgbClr val="000000"/>
              </a:solidFill>
              <a:latin typeface="Tahoma - 23"/>
            </a:endParaRPr>
          </a:p>
        </p:txBody>
      </p:sp>
      <p:sp>
        <p:nvSpPr>
          <p:cNvPr id="5" name="TextBox 4"/>
          <p:cNvSpPr txBox="1"/>
          <p:nvPr/>
        </p:nvSpPr>
        <p:spPr>
          <a:xfrm>
            <a:off x="50800" y="3556000"/>
            <a:ext cx="10134600" cy="369332"/>
          </a:xfrm>
          <a:prstGeom prst="rect">
            <a:avLst/>
          </a:prstGeom>
          <a:noFill/>
        </p:spPr>
        <p:txBody>
          <a:bodyPr vert="horz" rtlCol="0">
            <a:spAutoFit/>
          </a:bodyPr>
          <a:lstStyle/>
          <a:p>
            <a:r>
              <a:rPr lang="en-US" smtClean="0">
                <a:solidFill>
                  <a:srgbClr val="000000"/>
                </a:solidFill>
                <a:latin typeface="Tahoma - 23"/>
              </a:rPr>
              <a:t>2. A cube has a volume of 64 ft3. What is the AREA of one of the faces of the cube?</a:t>
            </a:r>
            <a:endParaRPr lang="en-US" baseline="70000">
              <a:solidFill>
                <a:srgbClr val="000000"/>
              </a:solidFill>
              <a:latin typeface="Tahoma - 23"/>
            </a:endParaRPr>
          </a:p>
        </p:txBody>
      </p:sp>
    </p:spTree>
    <p:extLst>
      <p:ext uri="{BB962C8B-B14F-4D97-AF65-F5344CB8AC3E}">
        <p14:creationId xmlns:p14="http://schemas.microsoft.com/office/powerpoint/2010/main" val="178064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711200"/>
            <a:ext cx="10287000" cy="615553"/>
          </a:xfrm>
          <a:prstGeom prst="rect">
            <a:avLst/>
          </a:prstGeom>
          <a:noFill/>
        </p:spPr>
        <p:txBody>
          <a:bodyPr vert="horz" rtlCol="0">
            <a:spAutoFit/>
          </a:bodyPr>
          <a:lstStyle/>
          <a:p>
            <a:r>
              <a:rPr lang="en-US" sz="1700" smtClean="0">
                <a:solidFill>
                  <a:srgbClr val="000000"/>
                </a:solidFill>
                <a:latin typeface="Tahoma - 23"/>
              </a:rPr>
              <a:t>3. John has two square tables. The first table has an area of 900 square  inches,which is 275 square inches more than the area of the second table.  What is the length of sides of John's second table?</a:t>
            </a:r>
            <a:endParaRPr lang="en-US" sz="1700">
              <a:solidFill>
                <a:srgbClr val="000000"/>
              </a:solidFill>
              <a:latin typeface="Tahoma - 23"/>
            </a:endParaRPr>
          </a:p>
        </p:txBody>
      </p:sp>
      <p:sp>
        <p:nvSpPr>
          <p:cNvPr id="3" name="TextBox 2"/>
          <p:cNvSpPr txBox="1"/>
          <p:nvPr/>
        </p:nvSpPr>
        <p:spPr>
          <a:xfrm>
            <a:off x="2451100" y="50800"/>
            <a:ext cx="6375400" cy="400110"/>
          </a:xfrm>
          <a:prstGeom prst="rect">
            <a:avLst/>
          </a:prstGeom>
          <a:noFill/>
        </p:spPr>
        <p:txBody>
          <a:bodyPr vert="horz" rtlCol="0">
            <a:spAutoFit/>
          </a:bodyPr>
          <a:lstStyle/>
          <a:p>
            <a:r>
              <a:rPr lang="en-US" sz="2000" smtClean="0">
                <a:solidFill>
                  <a:srgbClr val="000000"/>
                </a:solidFill>
                <a:latin typeface="Arial - 27"/>
              </a:rPr>
              <a:t>EOG Word Problem Practice (Part 3):</a:t>
            </a:r>
            <a:endParaRPr lang="en-US" sz="2000">
              <a:solidFill>
                <a:srgbClr val="000000"/>
              </a:solidFill>
              <a:latin typeface="Arial - 27"/>
            </a:endParaRPr>
          </a:p>
        </p:txBody>
      </p:sp>
      <p:sp>
        <p:nvSpPr>
          <p:cNvPr id="4" name="TextBox 3"/>
          <p:cNvSpPr txBox="1"/>
          <p:nvPr/>
        </p:nvSpPr>
        <p:spPr>
          <a:xfrm>
            <a:off x="279400" y="304800"/>
            <a:ext cx="1854200" cy="384721"/>
          </a:xfrm>
          <a:prstGeom prst="rect">
            <a:avLst/>
          </a:prstGeom>
          <a:noFill/>
        </p:spPr>
        <p:txBody>
          <a:bodyPr vert="horz" rtlCol="0">
            <a:spAutoFit/>
          </a:bodyPr>
          <a:lstStyle/>
          <a:p>
            <a:r>
              <a:rPr lang="en-US" sz="1900" smtClean="0">
                <a:solidFill>
                  <a:srgbClr val="FF6820"/>
                </a:solidFill>
                <a:latin typeface="Berlin Sans FB - 25"/>
              </a:rPr>
              <a:t>Your Turn:</a:t>
            </a:r>
            <a:endParaRPr lang="en-US" sz="1900">
              <a:solidFill>
                <a:srgbClr val="FF6820"/>
              </a:solidFill>
              <a:latin typeface="Berlin Sans FB - 25"/>
            </a:endParaRPr>
          </a:p>
        </p:txBody>
      </p:sp>
      <p:sp>
        <p:nvSpPr>
          <p:cNvPr id="5" name="TextBox 4"/>
          <p:cNvSpPr txBox="1"/>
          <p:nvPr/>
        </p:nvSpPr>
        <p:spPr>
          <a:xfrm>
            <a:off x="38100" y="3365500"/>
            <a:ext cx="10337800" cy="353943"/>
          </a:xfrm>
          <a:prstGeom prst="rect">
            <a:avLst/>
          </a:prstGeom>
          <a:noFill/>
        </p:spPr>
        <p:txBody>
          <a:bodyPr vert="horz" rtlCol="0">
            <a:spAutoFit/>
          </a:bodyPr>
          <a:lstStyle/>
          <a:p>
            <a:r>
              <a:rPr lang="en-US" sz="1700" smtClean="0">
                <a:solidFill>
                  <a:srgbClr val="000000"/>
                </a:solidFill>
                <a:latin typeface="Tahoma - 23"/>
              </a:rPr>
              <a:t>4. The surface area of a cube is 96 cm2. What is the height of the cube?</a:t>
            </a:r>
            <a:endParaRPr lang="en-US" sz="1700" baseline="70000">
              <a:solidFill>
                <a:srgbClr val="000000"/>
              </a:solidFill>
              <a:latin typeface="Tahoma - 23"/>
            </a:endParaRPr>
          </a:p>
        </p:txBody>
      </p:sp>
    </p:spTree>
    <p:extLst>
      <p:ext uri="{BB962C8B-B14F-4D97-AF65-F5344CB8AC3E}">
        <p14:creationId xmlns:p14="http://schemas.microsoft.com/office/powerpoint/2010/main" val="67316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73300" y="749300"/>
            <a:ext cx="6082157" cy="5295011"/>
          </a:xfrm>
          <a:prstGeom prst="rect">
            <a:avLst/>
          </a:prstGeom>
          <a:solidFill>
            <a:scrgbClr r="0" g="0" b="0">
              <a:alpha val="0"/>
            </a:scrgbClr>
          </a:solidFill>
        </p:spPr>
      </p:pic>
      <p:sp>
        <p:nvSpPr>
          <p:cNvPr id="3" name="TextBox 2"/>
          <p:cNvSpPr txBox="1"/>
          <p:nvPr/>
        </p:nvSpPr>
        <p:spPr>
          <a:xfrm>
            <a:off x="2336800" y="292100"/>
            <a:ext cx="5969000" cy="507831"/>
          </a:xfrm>
          <a:prstGeom prst="rect">
            <a:avLst/>
          </a:prstGeom>
          <a:noFill/>
        </p:spPr>
        <p:txBody>
          <a:bodyPr vert="horz" rtlCol="0">
            <a:spAutoFit/>
          </a:bodyPr>
          <a:lstStyle/>
          <a:p>
            <a:r>
              <a:rPr lang="en-US" sz="2700" smtClean="0">
                <a:solidFill>
                  <a:srgbClr val="FFAD5B"/>
                </a:solidFill>
                <a:latin typeface="Berlin Sans FB - 36"/>
              </a:rPr>
              <a:t>Symbols and their meanings.</a:t>
            </a:r>
            <a:endParaRPr lang="en-US" sz="2700">
              <a:solidFill>
                <a:srgbClr val="FFAD5B"/>
              </a:solidFill>
              <a:latin typeface="Berlin Sans FB - 36"/>
            </a:endParaRPr>
          </a:p>
        </p:txBody>
      </p:sp>
      <p:grpSp>
        <p:nvGrpSpPr>
          <p:cNvPr id="6" name="Group 5"/>
          <p:cNvGrpSpPr/>
          <p:nvPr/>
        </p:nvGrpSpPr>
        <p:grpSpPr>
          <a:xfrm>
            <a:off x="190500" y="88900"/>
            <a:ext cx="1559052" cy="406655"/>
            <a:chOff x="190500" y="88900"/>
            <a:chExt cx="1559052" cy="406655"/>
          </a:xfrm>
        </p:grpSpPr>
        <p:sp>
          <p:nvSpPr>
            <p:cNvPr id="4" name="TextBox 3"/>
            <p:cNvSpPr txBox="1"/>
            <p:nvPr/>
          </p:nvSpPr>
          <p:spPr>
            <a:xfrm>
              <a:off x="206248" y="1397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5" name="Freeform 4"/>
            <p:cNvSpPr/>
            <p:nvPr/>
          </p:nvSpPr>
          <p:spPr>
            <a:xfrm>
              <a:off x="190500" y="889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297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6700" y="330200"/>
            <a:ext cx="9525000" cy="5602175"/>
          </a:xfrm>
          <a:prstGeom prst="rect">
            <a:avLst/>
          </a:prstGeom>
          <a:noFill/>
        </p:spPr>
        <p:txBody>
          <a:bodyPr vert="horz" rtlCol="0">
            <a:spAutoFit/>
          </a:bodyPr>
          <a:lstStyle/>
          <a:p>
            <a:pPr algn="ctr"/>
            <a:r>
              <a:rPr lang="en-US" sz="2100" b="1" i="1" smtClean="0">
                <a:solidFill>
                  <a:srgbClr val="FF0000"/>
                </a:solidFill>
                <a:latin typeface="Monotype Corsiva - 28"/>
              </a:rPr>
              <a:t>The Story of the Great Jail Break:</a:t>
            </a:r>
          </a:p>
          <a:p>
            <a:r>
              <a:rPr lang="en-US" sz="2100" b="1" i="1" smtClean="0">
                <a:solidFill>
                  <a:srgbClr val="FF0000"/>
                </a:solidFill>
                <a:latin typeface="Monotype Corsiva - 28"/>
              </a:rPr>
              <a:t> </a:t>
            </a:r>
          </a:p>
          <a:p>
            <a:r>
              <a:rPr lang="en-US" sz="2100" b="1" i="1" smtClean="0">
                <a:solidFill>
                  <a:srgbClr val="FF0000"/>
                </a:solidFill>
                <a:latin typeface="Monotype Corsiva - 28"/>
              </a:rPr>
              <a:t> </a:t>
            </a:r>
            <a:r>
              <a:rPr lang="en-US" sz="1500" i="1" smtClean="0">
                <a:solidFill>
                  <a:srgbClr val="000000"/>
                </a:solidFill>
                <a:latin typeface="Monotype Corsiva - 20"/>
              </a:rPr>
              <a:t>There once was a place called Incarceratown .  The jail in this town was full of criminals.  Many of  these criminals claimed they had been wrongly accused and given an unfair trial.  They maintained their  innocence throughout their days in jail.  </a:t>
            </a:r>
          </a:p>
          <a:p>
            <a:endParaRPr lang="en-US" sz="1500" i="1" smtClean="0">
              <a:solidFill>
                <a:srgbClr val="000000"/>
              </a:solidFill>
              <a:latin typeface="Monotype Corsiva - 20"/>
            </a:endParaRPr>
          </a:p>
          <a:p>
            <a:r>
              <a:rPr lang="en-US" sz="1500" i="1" smtClean="0">
                <a:solidFill>
                  <a:srgbClr val="000000"/>
                </a:solidFill>
                <a:latin typeface="Monotype Corsiva - 20"/>
              </a:rPr>
              <a:t> One day, the innocent victims decided to devise a plan to break out of jail.  First, they decided that in  order to break out, one must have a partner.  Second, this partner must be a trustworthy ally in the same cell  block so they could work together.  Anyone who was unable to find an accomplice was forced to stay in jail  until they had formed a pair. </a:t>
            </a:r>
          </a:p>
          <a:p>
            <a:endParaRPr lang="en-US" sz="1500" i="1" smtClean="0">
              <a:solidFill>
                <a:srgbClr val="000000"/>
              </a:solidFill>
              <a:latin typeface="Monotype Corsiva - 20"/>
            </a:endParaRPr>
          </a:p>
          <a:p>
            <a:r>
              <a:rPr lang="en-US" sz="1500" i="1" smtClean="0">
                <a:solidFill>
                  <a:srgbClr val="000000"/>
                </a:solidFill>
                <a:latin typeface="Monotype Corsiva - 20"/>
              </a:rPr>
              <a:t> After finding an accomplice and mapping out a plan, the two decided to ‘run for it’ while on the  prison yard.  The prisoners were running when the guards were suddenly alerted of an attempt to escape.  The  prisoners made it to the fence as a guard raised his rifle to stop the prisoners.</a:t>
            </a:r>
          </a:p>
          <a:p>
            <a:endParaRPr lang="en-US" sz="1500" i="1" smtClean="0">
              <a:solidFill>
                <a:srgbClr val="000000"/>
              </a:solidFill>
              <a:latin typeface="Monotype Corsiva - 20"/>
            </a:endParaRPr>
          </a:p>
          <a:p>
            <a:r>
              <a:rPr lang="en-US" sz="1500" i="1" smtClean="0">
                <a:solidFill>
                  <a:srgbClr val="000000"/>
                </a:solidFill>
                <a:latin typeface="Monotype Corsiva - 20"/>
              </a:rPr>
              <a:t> One prisoner made it through the fence and the other was almost through when a shot rang out.  The  first escapee looked back to realize his friend and accomplice had been shot in the head and was dead.  He  was deeply saddened, but continued running to freedom because he realized there was nothing he could do to  save his friend.  </a:t>
            </a:r>
          </a:p>
          <a:p>
            <a:endParaRPr lang="en-US" sz="1500" i="1" smtClean="0">
              <a:solidFill>
                <a:srgbClr val="000000"/>
              </a:solidFill>
              <a:latin typeface="Monotype Corsiva - 20"/>
            </a:endParaRPr>
          </a:p>
          <a:p>
            <a:r>
              <a:rPr lang="en-US" sz="1500" i="1" smtClean="0">
                <a:solidFill>
                  <a:srgbClr val="000000"/>
                </a:solidFill>
                <a:latin typeface="Monotype Corsiva - 20"/>
              </a:rPr>
              <a:t> So, in the end one prisoner escaped and lived (forever on the run from the law) while the other prisoner  was fatally wounded and sent to the funeral home for a proper burial.  </a:t>
            </a:r>
            <a:endParaRPr lang="en-US" sz="1500" i="1">
              <a:solidFill>
                <a:srgbClr val="000000"/>
              </a:solidFill>
              <a:latin typeface="Monotype Corsiva - 20"/>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432800" y="12700"/>
            <a:ext cx="1425067" cy="1032510"/>
          </a:xfrm>
          <a:prstGeom prst="rect">
            <a:avLst/>
          </a:prstGeom>
          <a:solidFill>
            <a:scrgbClr r="0" g="0" b="0">
              <a:alpha val="0"/>
            </a:scrgbClr>
          </a:solidFill>
        </p:spPr>
      </p:pic>
      <p:grpSp>
        <p:nvGrpSpPr>
          <p:cNvPr id="6" name="Group 5"/>
          <p:cNvGrpSpPr/>
          <p:nvPr/>
        </p:nvGrpSpPr>
        <p:grpSpPr>
          <a:xfrm>
            <a:off x="355600" y="215900"/>
            <a:ext cx="1446403" cy="406655"/>
            <a:chOff x="355600" y="215900"/>
            <a:chExt cx="1446403" cy="406655"/>
          </a:xfrm>
        </p:grpSpPr>
        <p:sp>
          <p:nvSpPr>
            <p:cNvPr id="4" name="TextBox 3"/>
            <p:cNvSpPr txBox="1"/>
            <p:nvPr/>
          </p:nvSpPr>
          <p:spPr>
            <a:xfrm>
              <a:off x="610997" y="2667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5" name="Freeform 4"/>
            <p:cNvSpPr/>
            <p:nvPr/>
          </p:nvSpPr>
          <p:spPr>
            <a:xfrm>
              <a:off x="355600" y="2159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6106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0" y="50800"/>
            <a:ext cx="9118600" cy="384721"/>
          </a:xfrm>
          <a:prstGeom prst="rect">
            <a:avLst/>
          </a:prstGeom>
          <a:noFill/>
        </p:spPr>
        <p:txBody>
          <a:bodyPr vert="horz" rtlCol="0">
            <a:spAutoFit/>
          </a:bodyPr>
          <a:lstStyle/>
          <a:p>
            <a:r>
              <a:rPr lang="en-US" sz="1900" b="1" smtClean="0">
                <a:solidFill>
                  <a:srgbClr val="FF0000"/>
                </a:solidFill>
                <a:latin typeface="Arial - 26"/>
              </a:rPr>
              <a:t>Finding Square Roots of Non-perfect Squares &amp; Cubes:</a:t>
            </a:r>
            <a:endParaRPr lang="en-US" sz="1900" b="1">
              <a:solidFill>
                <a:srgbClr val="FF0000"/>
              </a:solidFill>
              <a:latin typeface="Arial - 26"/>
            </a:endParaRPr>
          </a:p>
        </p:txBody>
      </p:sp>
      <p:sp>
        <p:nvSpPr>
          <p:cNvPr id="3" name="TextBox 2"/>
          <p:cNvSpPr txBox="1"/>
          <p:nvPr/>
        </p:nvSpPr>
        <p:spPr>
          <a:xfrm>
            <a:off x="88900" y="673100"/>
            <a:ext cx="3860800" cy="415498"/>
          </a:xfrm>
          <a:prstGeom prst="rect">
            <a:avLst/>
          </a:prstGeom>
          <a:noFill/>
        </p:spPr>
        <p:txBody>
          <a:bodyPr vert="horz" rtlCol="0">
            <a:spAutoFit/>
          </a:bodyPr>
          <a:lstStyle/>
          <a:p>
            <a:r>
              <a:rPr lang="en-US" sz="2100" smtClean="0">
                <a:solidFill>
                  <a:srgbClr val="000000"/>
                </a:solidFill>
                <a:latin typeface="Arial - 29"/>
              </a:rPr>
              <a:t>Example 1: </a:t>
            </a:r>
            <a:endParaRPr lang="en-US" sz="2100">
              <a:solidFill>
                <a:srgbClr val="000000"/>
              </a:solidFill>
              <a:latin typeface="Arial - 29"/>
            </a:endParaRPr>
          </a:p>
        </p:txBody>
      </p:sp>
      <p:grpSp>
        <p:nvGrpSpPr>
          <p:cNvPr id="6" name="Group 5"/>
          <p:cNvGrpSpPr/>
          <p:nvPr/>
        </p:nvGrpSpPr>
        <p:grpSpPr>
          <a:xfrm>
            <a:off x="2186178" y="635000"/>
            <a:ext cx="2206244" cy="569387"/>
            <a:chOff x="2186178" y="635000"/>
            <a:chExt cx="2206244" cy="569387"/>
          </a:xfrm>
        </p:grpSpPr>
        <p:sp>
          <p:nvSpPr>
            <p:cNvPr id="4" name="TextBox 3"/>
            <p:cNvSpPr txBox="1"/>
            <p:nvPr/>
          </p:nvSpPr>
          <p:spPr>
            <a:xfrm>
              <a:off x="2186178" y="635000"/>
              <a:ext cx="2206244" cy="569387"/>
            </a:xfrm>
            <a:prstGeom prst="rect">
              <a:avLst/>
            </a:prstGeom>
            <a:noFill/>
          </p:spPr>
          <p:txBody>
            <a:bodyPr vert="horz" rtlCol="0">
              <a:spAutoFit/>
            </a:bodyPr>
            <a:lstStyle/>
            <a:p>
              <a:r>
                <a:rPr lang="en-US" sz="3100" smtClean="0">
                  <a:solidFill>
                    <a:srgbClr val="000000"/>
                  </a:solidFill>
                  <a:latin typeface="Lucida Sans Unicode - 42"/>
                </a:rPr>
                <a:t>√</a:t>
              </a:r>
              <a:r>
                <a:rPr lang="en-US" sz="3100" smtClean="0">
                  <a:solidFill>
                    <a:srgbClr val="000000"/>
                  </a:solidFill>
                  <a:latin typeface="Arial - 42"/>
                </a:rPr>
                <a:t>80 </a:t>
              </a:r>
              <a:endParaRPr lang="en-US" sz="3100">
                <a:solidFill>
                  <a:srgbClr val="000000"/>
                </a:solidFill>
                <a:latin typeface="Arial - 42"/>
              </a:endParaRPr>
            </a:p>
          </p:txBody>
        </p:sp>
        <p:cxnSp>
          <p:nvCxnSpPr>
            <p:cNvPr id="5" name="Straight Connector 4"/>
            <p:cNvCxnSpPr/>
            <p:nvPr/>
          </p:nvCxnSpPr>
          <p:spPr>
            <a:xfrm>
              <a:off x="2679700" y="723900"/>
              <a:ext cx="7493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308600" y="685800"/>
            <a:ext cx="3835400" cy="415498"/>
          </a:xfrm>
          <a:prstGeom prst="rect">
            <a:avLst/>
          </a:prstGeom>
          <a:noFill/>
        </p:spPr>
        <p:txBody>
          <a:bodyPr vert="horz" rtlCol="0">
            <a:spAutoFit/>
          </a:bodyPr>
          <a:lstStyle/>
          <a:p>
            <a:r>
              <a:rPr lang="en-US" sz="2100" smtClean="0">
                <a:solidFill>
                  <a:srgbClr val="000000"/>
                </a:solidFill>
                <a:latin typeface="Arial - 29"/>
              </a:rPr>
              <a:t>Example 2: </a:t>
            </a:r>
            <a:endParaRPr lang="en-US" sz="2100">
              <a:solidFill>
                <a:srgbClr val="000000"/>
              </a:solidFill>
              <a:latin typeface="Arial - 29"/>
            </a:endParaRPr>
          </a:p>
        </p:txBody>
      </p:sp>
      <p:grpSp>
        <p:nvGrpSpPr>
          <p:cNvPr id="10" name="Group 9"/>
          <p:cNvGrpSpPr/>
          <p:nvPr/>
        </p:nvGrpSpPr>
        <p:grpSpPr>
          <a:xfrm>
            <a:off x="7886700" y="520700"/>
            <a:ext cx="2235200" cy="569387"/>
            <a:chOff x="7886700" y="520700"/>
            <a:chExt cx="2235200" cy="569387"/>
          </a:xfrm>
        </p:grpSpPr>
        <p:sp>
          <p:nvSpPr>
            <p:cNvPr id="8" name="TextBox 7"/>
            <p:cNvSpPr txBox="1"/>
            <p:nvPr/>
          </p:nvSpPr>
          <p:spPr>
            <a:xfrm>
              <a:off x="7886700" y="520700"/>
              <a:ext cx="2235200" cy="569387"/>
            </a:xfrm>
            <a:prstGeom prst="rect">
              <a:avLst/>
            </a:prstGeom>
            <a:noFill/>
          </p:spPr>
          <p:txBody>
            <a:bodyPr vert="horz" rtlCol="0">
              <a:spAutoFit/>
            </a:bodyPr>
            <a:lstStyle/>
            <a:p>
              <a:r>
                <a:rPr lang="en-US" sz="3100" smtClean="0">
                  <a:solidFill>
                    <a:srgbClr val="000000"/>
                  </a:solidFill>
                  <a:latin typeface="Lucida Sans Unicode - 41"/>
                </a:rPr>
                <a:t>√54</a:t>
              </a:r>
              <a:r>
                <a:rPr lang="en-US" sz="3100" smtClean="0">
                  <a:solidFill>
                    <a:srgbClr val="000000"/>
                  </a:solidFill>
                  <a:latin typeface="Arial - 41"/>
                </a:rPr>
                <a:t> </a:t>
              </a:r>
              <a:endParaRPr lang="en-US" sz="3100">
                <a:solidFill>
                  <a:srgbClr val="000000"/>
                </a:solidFill>
                <a:latin typeface="Arial - 41"/>
              </a:endParaRPr>
            </a:p>
          </p:txBody>
        </p:sp>
        <p:cxnSp>
          <p:nvCxnSpPr>
            <p:cNvPr id="9" name="Straight Connector 8"/>
            <p:cNvCxnSpPr/>
            <p:nvPr/>
          </p:nvCxnSpPr>
          <p:spPr>
            <a:xfrm>
              <a:off x="8394700" y="609600"/>
              <a:ext cx="7493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4546600" y="546100"/>
            <a:ext cx="0" cy="5168900"/>
          </a:xfrm>
          <a:prstGeom prst="line">
            <a:avLst/>
          </a:prstGeom>
          <a:ln w="76200" cap="sq" cmpd="sng" algn="ctr">
            <a:solidFill>
              <a:srgbClr val="32CD32"/>
            </a:solidFill>
            <a:prstDash val="dot"/>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6200" y="101600"/>
            <a:ext cx="1217803" cy="406401"/>
            <a:chOff x="76200" y="101600"/>
            <a:chExt cx="1217803" cy="406401"/>
          </a:xfrm>
        </p:grpSpPr>
        <p:sp>
          <p:nvSpPr>
            <p:cNvPr id="12" name="TextBox 11"/>
            <p:cNvSpPr txBox="1"/>
            <p:nvPr/>
          </p:nvSpPr>
          <p:spPr>
            <a:xfrm>
              <a:off x="102997" y="1524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13" name="Freeform 12"/>
            <p:cNvSpPr/>
            <p:nvPr/>
          </p:nvSpPr>
          <p:spPr>
            <a:xfrm>
              <a:off x="76200" y="1016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832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0" y="76200"/>
            <a:ext cx="9118600" cy="384721"/>
          </a:xfrm>
          <a:prstGeom prst="rect">
            <a:avLst/>
          </a:prstGeom>
          <a:noFill/>
        </p:spPr>
        <p:txBody>
          <a:bodyPr vert="horz" rtlCol="0">
            <a:spAutoFit/>
          </a:bodyPr>
          <a:lstStyle/>
          <a:p>
            <a:r>
              <a:rPr lang="en-US" sz="1900" b="1" smtClean="0">
                <a:solidFill>
                  <a:srgbClr val="FF0000"/>
                </a:solidFill>
                <a:latin typeface="Arial - 26"/>
              </a:rPr>
              <a:t>Finding Square Roots of Non-perfect Squares &amp; Cubes:</a:t>
            </a:r>
            <a:endParaRPr lang="en-US" sz="1900" b="1">
              <a:solidFill>
                <a:srgbClr val="FF0000"/>
              </a:solidFill>
              <a:latin typeface="Arial - 26"/>
            </a:endParaRPr>
          </a:p>
        </p:txBody>
      </p:sp>
      <p:sp>
        <p:nvSpPr>
          <p:cNvPr id="3" name="TextBox 2"/>
          <p:cNvSpPr txBox="1"/>
          <p:nvPr/>
        </p:nvSpPr>
        <p:spPr>
          <a:xfrm>
            <a:off x="103505" y="673100"/>
            <a:ext cx="3831590" cy="430887"/>
          </a:xfrm>
          <a:prstGeom prst="rect">
            <a:avLst/>
          </a:prstGeom>
          <a:noFill/>
        </p:spPr>
        <p:txBody>
          <a:bodyPr vert="horz" rtlCol="0">
            <a:spAutoFit/>
          </a:bodyPr>
          <a:lstStyle/>
          <a:p>
            <a:r>
              <a:rPr lang="en-US" sz="2200" smtClean="0">
                <a:solidFill>
                  <a:srgbClr val="000000"/>
                </a:solidFill>
                <a:latin typeface="Arial - 29"/>
              </a:rPr>
              <a:t>Example 3: </a:t>
            </a:r>
            <a:endParaRPr lang="en-US" sz="2200">
              <a:solidFill>
                <a:srgbClr val="000000"/>
              </a:solidFill>
              <a:latin typeface="Arial - 29"/>
            </a:endParaRPr>
          </a:p>
        </p:txBody>
      </p:sp>
      <p:grpSp>
        <p:nvGrpSpPr>
          <p:cNvPr id="6" name="Group 5"/>
          <p:cNvGrpSpPr/>
          <p:nvPr/>
        </p:nvGrpSpPr>
        <p:grpSpPr>
          <a:xfrm>
            <a:off x="2171700" y="558800"/>
            <a:ext cx="3835400" cy="569387"/>
            <a:chOff x="2171700" y="558800"/>
            <a:chExt cx="3835400" cy="569387"/>
          </a:xfrm>
        </p:grpSpPr>
        <p:sp>
          <p:nvSpPr>
            <p:cNvPr id="4" name="TextBox 3"/>
            <p:cNvSpPr txBox="1"/>
            <p:nvPr/>
          </p:nvSpPr>
          <p:spPr>
            <a:xfrm>
              <a:off x="2171700" y="558800"/>
              <a:ext cx="3835400" cy="569387"/>
            </a:xfrm>
            <a:prstGeom prst="rect">
              <a:avLst/>
            </a:prstGeom>
            <a:noFill/>
          </p:spPr>
          <p:txBody>
            <a:bodyPr vert="horz" rtlCol="0">
              <a:spAutoFit/>
            </a:bodyPr>
            <a:lstStyle/>
            <a:p>
              <a:r>
                <a:rPr lang="en-US" sz="3100" smtClean="0">
                  <a:solidFill>
                    <a:srgbClr val="000000"/>
                  </a:solidFill>
                  <a:latin typeface="Lucida Sans Unicode - 41"/>
                </a:rPr>
                <a:t>√40x2y5 </a:t>
              </a:r>
              <a:endParaRPr lang="en-US" sz="3100" baseline="70000">
                <a:solidFill>
                  <a:srgbClr val="000000"/>
                </a:solidFill>
                <a:latin typeface="Lucida Sans Unicode - 41"/>
              </a:endParaRPr>
            </a:p>
          </p:txBody>
        </p:sp>
        <p:cxnSp>
          <p:nvCxnSpPr>
            <p:cNvPr id="5" name="Straight Connector 4"/>
            <p:cNvCxnSpPr/>
            <p:nvPr/>
          </p:nvCxnSpPr>
          <p:spPr>
            <a:xfrm>
              <a:off x="2679700" y="635000"/>
              <a:ext cx="16891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081905" y="647700"/>
            <a:ext cx="3806190" cy="415498"/>
          </a:xfrm>
          <a:prstGeom prst="rect">
            <a:avLst/>
          </a:prstGeom>
          <a:noFill/>
        </p:spPr>
        <p:txBody>
          <a:bodyPr vert="horz" rtlCol="0">
            <a:spAutoFit/>
          </a:bodyPr>
          <a:lstStyle/>
          <a:p>
            <a:r>
              <a:rPr lang="en-US" sz="2100" smtClean="0">
                <a:solidFill>
                  <a:srgbClr val="000000"/>
                </a:solidFill>
                <a:latin typeface="Arial - 29"/>
              </a:rPr>
              <a:t>Example 4: </a:t>
            </a:r>
            <a:endParaRPr lang="en-US" sz="2100">
              <a:solidFill>
                <a:srgbClr val="000000"/>
              </a:solidFill>
              <a:latin typeface="Arial - 29"/>
            </a:endParaRPr>
          </a:p>
        </p:txBody>
      </p:sp>
      <p:grpSp>
        <p:nvGrpSpPr>
          <p:cNvPr id="10" name="Group 9"/>
          <p:cNvGrpSpPr/>
          <p:nvPr/>
        </p:nvGrpSpPr>
        <p:grpSpPr>
          <a:xfrm>
            <a:off x="7290816" y="520700"/>
            <a:ext cx="2309368" cy="569387"/>
            <a:chOff x="7290816" y="520700"/>
            <a:chExt cx="2309368" cy="569387"/>
          </a:xfrm>
        </p:grpSpPr>
        <p:sp>
          <p:nvSpPr>
            <p:cNvPr id="8" name="TextBox 7"/>
            <p:cNvSpPr txBox="1"/>
            <p:nvPr/>
          </p:nvSpPr>
          <p:spPr>
            <a:xfrm>
              <a:off x="7290816" y="520700"/>
              <a:ext cx="2309368" cy="569387"/>
            </a:xfrm>
            <a:prstGeom prst="rect">
              <a:avLst/>
            </a:prstGeom>
            <a:noFill/>
          </p:spPr>
          <p:txBody>
            <a:bodyPr vert="horz" rtlCol="0">
              <a:spAutoFit/>
            </a:bodyPr>
            <a:lstStyle/>
            <a:p>
              <a:r>
                <a:rPr lang="en-US" sz="3100" smtClean="0">
                  <a:solidFill>
                    <a:srgbClr val="000000"/>
                  </a:solidFill>
                  <a:latin typeface="Lucida Sans Unicode - 42"/>
                </a:rPr>
                <a:t>√98x3y4 </a:t>
              </a:r>
              <a:endParaRPr lang="en-US" sz="3100" baseline="70000">
                <a:solidFill>
                  <a:srgbClr val="000000"/>
                </a:solidFill>
                <a:latin typeface="Lucida Sans Unicode - 42"/>
              </a:endParaRPr>
            </a:p>
          </p:txBody>
        </p:sp>
        <p:cxnSp>
          <p:nvCxnSpPr>
            <p:cNvPr id="9" name="Straight Connector 8"/>
            <p:cNvCxnSpPr/>
            <p:nvPr/>
          </p:nvCxnSpPr>
          <p:spPr>
            <a:xfrm>
              <a:off x="7797800" y="609600"/>
              <a:ext cx="1727200" cy="0"/>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4775200" y="584200"/>
            <a:ext cx="0" cy="5168900"/>
          </a:xfrm>
          <a:prstGeom prst="line">
            <a:avLst/>
          </a:prstGeom>
          <a:ln w="76200" cap="sq" cmpd="sng" algn="ctr">
            <a:solidFill>
              <a:srgbClr val="32CD32"/>
            </a:solidFill>
            <a:prstDash val="dot"/>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8900" y="88900"/>
            <a:ext cx="1217803" cy="406401"/>
            <a:chOff x="88900" y="88900"/>
            <a:chExt cx="1217803" cy="406401"/>
          </a:xfrm>
        </p:grpSpPr>
        <p:sp>
          <p:nvSpPr>
            <p:cNvPr id="12" name="TextBox 11"/>
            <p:cNvSpPr txBox="1"/>
            <p:nvPr/>
          </p:nvSpPr>
          <p:spPr>
            <a:xfrm>
              <a:off x="115697" y="1397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13" name="Freeform 12"/>
            <p:cNvSpPr/>
            <p:nvPr/>
          </p:nvSpPr>
          <p:spPr>
            <a:xfrm>
              <a:off x="88900" y="889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413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12900" y="76200"/>
            <a:ext cx="6908800" cy="369332"/>
          </a:xfrm>
          <a:prstGeom prst="rect">
            <a:avLst/>
          </a:prstGeom>
          <a:noFill/>
        </p:spPr>
        <p:txBody>
          <a:bodyPr vert="horz" rtlCol="0">
            <a:spAutoFit/>
          </a:bodyPr>
          <a:lstStyle/>
          <a:p>
            <a:pPr algn="ctr"/>
            <a:r>
              <a:rPr lang="en-US" b="1" u="sng" smtClean="0">
                <a:solidFill>
                  <a:srgbClr val="000000"/>
                </a:solidFill>
                <a:latin typeface="Arial - 24"/>
              </a:rPr>
              <a:t>Review of Square Root and Cube Roots:</a:t>
            </a:r>
            <a:endParaRPr lang="en-US" b="1" u="sng">
              <a:solidFill>
                <a:srgbClr val="000000"/>
              </a:solidFill>
              <a:latin typeface="Arial - 24"/>
            </a:endParaRPr>
          </a:p>
        </p:txBody>
      </p:sp>
      <p:sp>
        <p:nvSpPr>
          <p:cNvPr id="3" name="TextBox 2"/>
          <p:cNvSpPr txBox="1"/>
          <p:nvPr/>
        </p:nvSpPr>
        <p:spPr>
          <a:xfrm>
            <a:off x="342900" y="457200"/>
            <a:ext cx="9499600" cy="353943"/>
          </a:xfrm>
          <a:prstGeom prst="rect">
            <a:avLst/>
          </a:prstGeom>
          <a:noFill/>
        </p:spPr>
        <p:txBody>
          <a:bodyPr vert="horz" rtlCol="0">
            <a:spAutoFit/>
          </a:bodyPr>
          <a:lstStyle/>
          <a:p>
            <a:r>
              <a:rPr lang="en-US" sz="1700" b="1" smtClean="0">
                <a:solidFill>
                  <a:srgbClr val="800080"/>
                </a:solidFill>
                <a:latin typeface="Arial - 23"/>
              </a:rPr>
              <a:t>Finding Square &amp; Cube Roots of Non-perfect Squares &amp; Cubes:</a:t>
            </a:r>
            <a:endParaRPr lang="en-US" sz="1700" b="1">
              <a:solidFill>
                <a:srgbClr val="800080"/>
              </a:solidFill>
              <a:latin typeface="Arial - 23"/>
            </a:endParaRPr>
          </a:p>
        </p:txBody>
      </p:sp>
      <p:grpSp>
        <p:nvGrpSpPr>
          <p:cNvPr id="9" name="Group 8"/>
          <p:cNvGrpSpPr/>
          <p:nvPr/>
        </p:nvGrpSpPr>
        <p:grpSpPr>
          <a:xfrm>
            <a:off x="165100" y="762000"/>
            <a:ext cx="8153400" cy="3302000"/>
            <a:chOff x="165100" y="762000"/>
            <a:chExt cx="8153400" cy="3302000"/>
          </a:xfrm>
        </p:grpSpPr>
        <p:sp>
          <p:nvSpPr>
            <p:cNvPr id="4" name="TextBox 3"/>
            <p:cNvSpPr txBox="1"/>
            <p:nvPr/>
          </p:nvSpPr>
          <p:spPr>
            <a:xfrm>
              <a:off x="165100" y="762000"/>
              <a:ext cx="8153400" cy="2923877"/>
            </a:xfrm>
            <a:prstGeom prst="rect">
              <a:avLst/>
            </a:prstGeom>
            <a:noFill/>
          </p:spPr>
          <p:txBody>
            <a:bodyPr vert="horz" rtlCol="0">
              <a:spAutoFit/>
            </a:bodyPr>
            <a:lstStyle/>
            <a:p>
              <a:r>
                <a:rPr lang="en-US" sz="2300" b="1" u="sng" smtClean="0">
                  <a:solidFill>
                    <a:srgbClr val="000000"/>
                  </a:solidFill>
                  <a:latin typeface="Arial - 31"/>
                </a:rPr>
                <a:t>Your Turn:</a:t>
              </a:r>
            </a:p>
            <a:p>
              <a:r>
                <a:rPr lang="en-US" sz="2300" b="1" u="sng" smtClean="0">
                  <a:solidFill>
                    <a:srgbClr val="000000"/>
                  </a:solidFill>
                  <a:latin typeface="Arial - 31"/>
                </a:rPr>
                <a:t>1. √50 2. ∛32</a:t>
              </a:r>
            </a:p>
            <a:p>
              <a:endParaRPr lang="en-US" sz="2300" b="1" u="sng" smtClean="0">
                <a:solidFill>
                  <a:srgbClr val="000000"/>
                </a:solidFill>
                <a:latin typeface="Arial - 31"/>
              </a:endParaRPr>
            </a:p>
            <a:p>
              <a:endParaRPr lang="en-US" sz="2300" b="1" u="sng" smtClean="0">
                <a:solidFill>
                  <a:srgbClr val="000000"/>
                </a:solidFill>
                <a:latin typeface="Arial - 31"/>
              </a:endParaRPr>
            </a:p>
            <a:p>
              <a:endParaRPr lang="en-US" sz="2300" b="1" u="sng" smtClean="0">
                <a:solidFill>
                  <a:srgbClr val="000000"/>
                </a:solidFill>
                <a:latin typeface="Arial - 31"/>
              </a:endParaRPr>
            </a:p>
            <a:p>
              <a:endParaRPr lang="en-US" sz="2300" b="1" u="sng" smtClean="0">
                <a:solidFill>
                  <a:srgbClr val="000000"/>
                </a:solidFill>
                <a:latin typeface="Arial - 31"/>
              </a:endParaRPr>
            </a:p>
            <a:p>
              <a:endParaRPr lang="en-US" sz="2300" b="1" u="sng" smtClean="0">
                <a:solidFill>
                  <a:srgbClr val="000000"/>
                </a:solidFill>
                <a:latin typeface="Arial - 31"/>
              </a:endParaRPr>
            </a:p>
            <a:p>
              <a:r>
                <a:rPr lang="en-US" sz="2300" b="1" u="sng" smtClean="0">
                  <a:solidFill>
                    <a:srgbClr val="000000"/>
                  </a:solidFill>
                  <a:latin typeface="Arial - 31"/>
                </a:rPr>
                <a:t>3.    √72x4y7         4.      ∛54x2y6</a:t>
              </a:r>
              <a:endParaRPr lang="en-US" sz="2300" baseline="70000">
                <a:solidFill>
                  <a:srgbClr val="000000"/>
                </a:solidFill>
                <a:latin typeface="Lucida Sans Unicode - 31"/>
              </a:endParaRPr>
            </a:p>
          </p:txBody>
        </p:sp>
        <p:cxnSp>
          <p:nvCxnSpPr>
            <p:cNvPr id="5" name="Straight Connector 4"/>
            <p:cNvCxnSpPr/>
            <p:nvPr/>
          </p:nvCxnSpPr>
          <p:spPr>
            <a:xfrm>
              <a:off x="1765300" y="1282700"/>
              <a:ext cx="5080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78600" y="1295400"/>
              <a:ext cx="5334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60500" y="4051300"/>
              <a:ext cx="14351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65900" y="4064000"/>
              <a:ext cx="1333500" cy="0"/>
            </a:xfrm>
            <a:prstGeom prst="line">
              <a:avLst/>
            </a:prstGeom>
            <a:ln w="127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92100" y="50800"/>
            <a:ext cx="1217803" cy="406401"/>
            <a:chOff x="292100" y="50800"/>
            <a:chExt cx="1217803" cy="406401"/>
          </a:xfrm>
        </p:grpSpPr>
        <p:sp>
          <p:nvSpPr>
            <p:cNvPr id="10" name="TextBox 9"/>
            <p:cNvSpPr txBox="1"/>
            <p:nvPr/>
          </p:nvSpPr>
          <p:spPr>
            <a:xfrm>
              <a:off x="318897" y="1016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11" name="Freeform 10"/>
            <p:cNvSpPr/>
            <p:nvPr/>
          </p:nvSpPr>
          <p:spPr>
            <a:xfrm>
              <a:off x="292100" y="508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849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22400" y="76200"/>
            <a:ext cx="6908800" cy="369332"/>
          </a:xfrm>
          <a:prstGeom prst="rect">
            <a:avLst/>
          </a:prstGeom>
          <a:noFill/>
        </p:spPr>
        <p:txBody>
          <a:bodyPr vert="horz" rtlCol="0">
            <a:spAutoFit/>
          </a:bodyPr>
          <a:lstStyle/>
          <a:p>
            <a:pPr algn="ctr"/>
            <a:r>
              <a:rPr lang="en-US" b="1" u="sng" smtClean="0">
                <a:solidFill>
                  <a:srgbClr val="000000"/>
                </a:solidFill>
                <a:latin typeface="Arial - 24"/>
              </a:rPr>
              <a:t>Review of Square Root and Cube Roots:</a:t>
            </a:r>
            <a:endParaRPr lang="en-US" b="1" u="sng">
              <a:solidFill>
                <a:srgbClr val="000000"/>
              </a:solidFill>
              <a:latin typeface="Arial - 24"/>
            </a:endParaRPr>
          </a:p>
        </p:txBody>
      </p:sp>
      <p:sp>
        <p:nvSpPr>
          <p:cNvPr id="3" name="TextBox 2"/>
          <p:cNvSpPr txBox="1"/>
          <p:nvPr/>
        </p:nvSpPr>
        <p:spPr>
          <a:xfrm>
            <a:off x="50800" y="533400"/>
            <a:ext cx="4343400" cy="415498"/>
          </a:xfrm>
          <a:prstGeom prst="rect">
            <a:avLst/>
          </a:prstGeom>
          <a:noFill/>
        </p:spPr>
        <p:txBody>
          <a:bodyPr vert="horz" rtlCol="0">
            <a:spAutoFit/>
          </a:bodyPr>
          <a:lstStyle/>
          <a:p>
            <a:r>
              <a:rPr lang="en-US" sz="2100" b="1" smtClean="0">
                <a:solidFill>
                  <a:srgbClr val="0000FF"/>
                </a:solidFill>
                <a:latin typeface="Arial - 28"/>
              </a:rPr>
              <a:t>Fractional Exponents- </a:t>
            </a:r>
            <a:endParaRPr lang="en-US" sz="2100" b="1">
              <a:solidFill>
                <a:srgbClr val="0000FF"/>
              </a:solidFill>
              <a:latin typeface="Arial - 28"/>
            </a:endParaRPr>
          </a:p>
        </p:txBody>
      </p:sp>
      <p:grpSp>
        <p:nvGrpSpPr>
          <p:cNvPr id="8" name="Group 7"/>
          <p:cNvGrpSpPr/>
          <p:nvPr/>
        </p:nvGrpSpPr>
        <p:grpSpPr>
          <a:xfrm>
            <a:off x="1092200" y="901700"/>
            <a:ext cx="2209800" cy="1659017"/>
            <a:chOff x="1092200" y="901700"/>
            <a:chExt cx="2209800" cy="1659017"/>
          </a:xfrm>
        </p:grpSpPr>
        <p:sp>
          <p:nvSpPr>
            <p:cNvPr id="4" name="TextBox 3"/>
            <p:cNvSpPr txBox="1"/>
            <p:nvPr/>
          </p:nvSpPr>
          <p:spPr>
            <a:xfrm>
              <a:off x="1092200" y="1206500"/>
              <a:ext cx="2209800" cy="1354217"/>
            </a:xfrm>
            <a:prstGeom prst="rect">
              <a:avLst/>
            </a:prstGeom>
            <a:noFill/>
          </p:spPr>
          <p:txBody>
            <a:bodyPr vert="horz" rtlCol="0">
              <a:spAutoFit/>
            </a:bodyPr>
            <a:lstStyle/>
            <a:p>
              <a:r>
                <a:rPr lang="en-US" sz="8200" smtClean="0">
                  <a:solidFill>
                    <a:srgbClr val="000000"/>
                  </a:solidFill>
                  <a:latin typeface="Arial - 110"/>
                </a:rPr>
                <a:t>x</a:t>
              </a:r>
              <a:endParaRPr lang="en-US" sz="8200">
                <a:solidFill>
                  <a:srgbClr val="000000"/>
                </a:solidFill>
                <a:latin typeface="Arial - 110"/>
              </a:endParaRPr>
            </a:p>
          </p:txBody>
        </p:sp>
        <p:sp>
          <p:nvSpPr>
            <p:cNvPr id="5" name="TextBox 4"/>
            <p:cNvSpPr txBox="1"/>
            <p:nvPr/>
          </p:nvSpPr>
          <p:spPr>
            <a:xfrm>
              <a:off x="1905000" y="901700"/>
              <a:ext cx="914400" cy="538609"/>
            </a:xfrm>
            <a:prstGeom prst="rect">
              <a:avLst/>
            </a:prstGeom>
            <a:noFill/>
          </p:spPr>
          <p:txBody>
            <a:bodyPr vert="horz" rtlCol="0">
              <a:spAutoFit/>
            </a:bodyPr>
            <a:lstStyle/>
            <a:p>
              <a:r>
                <a:rPr lang="en-US" sz="2900" b="1" smtClean="0">
                  <a:solidFill>
                    <a:srgbClr val="000000"/>
                  </a:solidFill>
                  <a:latin typeface="Arial - 39"/>
                </a:rPr>
                <a:t>e</a:t>
              </a:r>
              <a:endParaRPr lang="en-US" sz="2900" b="1">
                <a:solidFill>
                  <a:srgbClr val="000000"/>
                </a:solidFill>
                <a:latin typeface="Arial - 39"/>
              </a:endParaRPr>
            </a:p>
          </p:txBody>
        </p:sp>
        <p:sp>
          <p:nvSpPr>
            <p:cNvPr id="6" name="TextBox 5"/>
            <p:cNvSpPr txBox="1"/>
            <p:nvPr/>
          </p:nvSpPr>
          <p:spPr>
            <a:xfrm>
              <a:off x="1947164" y="1358900"/>
              <a:ext cx="804672" cy="553998"/>
            </a:xfrm>
            <a:prstGeom prst="rect">
              <a:avLst/>
            </a:prstGeom>
            <a:noFill/>
          </p:spPr>
          <p:txBody>
            <a:bodyPr vert="horz" rtlCol="0">
              <a:spAutoFit/>
            </a:bodyPr>
            <a:lstStyle/>
            <a:p>
              <a:r>
                <a:rPr lang="en-US" sz="3000" b="1" smtClean="0">
                  <a:solidFill>
                    <a:srgbClr val="000000"/>
                  </a:solidFill>
                  <a:latin typeface="Arial - 40"/>
                </a:rPr>
                <a:t>r</a:t>
              </a:r>
              <a:endParaRPr lang="en-US" sz="3000" b="1">
                <a:solidFill>
                  <a:srgbClr val="000000"/>
                </a:solidFill>
                <a:latin typeface="Arial - 40"/>
              </a:endParaRPr>
            </a:p>
          </p:txBody>
        </p:sp>
        <p:cxnSp>
          <p:nvCxnSpPr>
            <p:cNvPr id="7" name="Straight Connector 6"/>
            <p:cNvCxnSpPr/>
            <p:nvPr/>
          </p:nvCxnSpPr>
          <p:spPr>
            <a:xfrm>
              <a:off x="1892300" y="1460500"/>
              <a:ext cx="393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2438400" y="1130300"/>
            <a:ext cx="914400" cy="635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400300" y="1765300"/>
            <a:ext cx="965200" cy="889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700" y="901700"/>
            <a:ext cx="2794000" cy="369332"/>
          </a:xfrm>
          <a:prstGeom prst="rect">
            <a:avLst/>
          </a:prstGeom>
          <a:noFill/>
        </p:spPr>
        <p:txBody>
          <a:bodyPr vert="horz" rtlCol="0">
            <a:spAutoFit/>
          </a:bodyPr>
          <a:lstStyle/>
          <a:p>
            <a:r>
              <a:rPr lang="en-US" b="1" smtClean="0">
                <a:solidFill>
                  <a:srgbClr val="000000"/>
                </a:solidFill>
                <a:latin typeface="Arial - 24"/>
              </a:rPr>
              <a:t>exponent/power</a:t>
            </a:r>
            <a:endParaRPr lang="en-US" b="1">
              <a:solidFill>
                <a:srgbClr val="000000"/>
              </a:solidFill>
              <a:latin typeface="Arial - 24"/>
            </a:endParaRPr>
          </a:p>
        </p:txBody>
      </p:sp>
      <p:sp>
        <p:nvSpPr>
          <p:cNvPr id="12" name="TextBox 11"/>
          <p:cNvSpPr txBox="1"/>
          <p:nvPr/>
        </p:nvSpPr>
        <p:spPr>
          <a:xfrm>
            <a:off x="3467100" y="1689100"/>
            <a:ext cx="1930400" cy="369332"/>
          </a:xfrm>
          <a:prstGeom prst="rect">
            <a:avLst/>
          </a:prstGeom>
          <a:noFill/>
        </p:spPr>
        <p:txBody>
          <a:bodyPr vert="horz" rtlCol="0">
            <a:spAutoFit/>
          </a:bodyPr>
          <a:lstStyle/>
          <a:p>
            <a:r>
              <a:rPr lang="en-US" b="1" smtClean="0">
                <a:solidFill>
                  <a:srgbClr val="000000"/>
                </a:solidFill>
                <a:latin typeface="Arial - 24"/>
              </a:rPr>
              <a:t>root/index</a:t>
            </a:r>
            <a:endParaRPr lang="en-US" b="1">
              <a:solidFill>
                <a:srgbClr val="000000"/>
              </a:solidFill>
              <a:latin typeface="Arial - 24"/>
            </a:endParaRPr>
          </a:p>
        </p:txBody>
      </p:sp>
      <p:sp>
        <p:nvSpPr>
          <p:cNvPr id="13" name="TextBox 12"/>
          <p:cNvSpPr txBox="1"/>
          <p:nvPr/>
        </p:nvSpPr>
        <p:spPr>
          <a:xfrm>
            <a:off x="266700" y="2641600"/>
            <a:ext cx="2311400" cy="415498"/>
          </a:xfrm>
          <a:prstGeom prst="rect">
            <a:avLst/>
          </a:prstGeom>
          <a:noFill/>
        </p:spPr>
        <p:txBody>
          <a:bodyPr vert="horz" rtlCol="0">
            <a:spAutoFit/>
          </a:bodyPr>
          <a:lstStyle/>
          <a:p>
            <a:r>
              <a:rPr lang="en-US" sz="2100" b="1" smtClean="0">
                <a:solidFill>
                  <a:srgbClr val="4B0082"/>
                </a:solidFill>
                <a:latin typeface="Arial - 28"/>
              </a:rPr>
              <a:t>Examples:</a:t>
            </a:r>
            <a:endParaRPr lang="en-US" sz="2100" b="1">
              <a:solidFill>
                <a:srgbClr val="4B0082"/>
              </a:solidFill>
              <a:latin typeface="Arial - 28"/>
            </a:endParaRPr>
          </a:p>
        </p:txBody>
      </p:sp>
      <p:sp>
        <p:nvSpPr>
          <p:cNvPr id="14" name="TextBox 13"/>
          <p:cNvSpPr txBox="1"/>
          <p:nvPr/>
        </p:nvSpPr>
        <p:spPr>
          <a:xfrm>
            <a:off x="736600" y="3632200"/>
            <a:ext cx="1422400" cy="830997"/>
          </a:xfrm>
          <a:prstGeom prst="rect">
            <a:avLst/>
          </a:prstGeom>
          <a:noFill/>
        </p:spPr>
        <p:txBody>
          <a:bodyPr vert="horz" rtlCol="0">
            <a:spAutoFit/>
          </a:bodyPr>
          <a:lstStyle/>
          <a:p>
            <a:r>
              <a:rPr lang="en-US" sz="4800" smtClean="0">
                <a:solidFill>
                  <a:srgbClr val="000000"/>
                </a:solidFill>
                <a:latin typeface="Arial - 64"/>
              </a:rPr>
              <a:t>5</a:t>
            </a:r>
            <a:endParaRPr lang="en-US" sz="4800">
              <a:solidFill>
                <a:srgbClr val="000000"/>
              </a:solidFill>
              <a:latin typeface="Arial - 64"/>
            </a:endParaRPr>
          </a:p>
        </p:txBody>
      </p:sp>
      <p:sp>
        <p:nvSpPr>
          <p:cNvPr id="15" name="TextBox 14"/>
          <p:cNvSpPr txBox="1"/>
          <p:nvPr/>
        </p:nvSpPr>
        <p:spPr>
          <a:xfrm>
            <a:off x="1333500" y="3098800"/>
            <a:ext cx="838200" cy="507831"/>
          </a:xfrm>
          <a:prstGeom prst="rect">
            <a:avLst/>
          </a:prstGeom>
          <a:noFill/>
        </p:spPr>
        <p:txBody>
          <a:bodyPr vert="horz" rtlCol="0">
            <a:spAutoFit/>
          </a:bodyPr>
          <a:lstStyle/>
          <a:p>
            <a:r>
              <a:rPr lang="en-US" sz="2700" b="1" smtClean="0">
                <a:solidFill>
                  <a:srgbClr val="000000"/>
                </a:solidFill>
                <a:latin typeface="Arial - 36"/>
              </a:rPr>
              <a:t>1</a:t>
            </a:r>
            <a:endParaRPr lang="en-US" sz="2700" b="1">
              <a:solidFill>
                <a:srgbClr val="000000"/>
              </a:solidFill>
              <a:latin typeface="Arial - 36"/>
            </a:endParaRPr>
          </a:p>
        </p:txBody>
      </p:sp>
      <p:cxnSp>
        <p:nvCxnSpPr>
          <p:cNvPr id="16" name="Straight Connector 15"/>
          <p:cNvCxnSpPr/>
          <p:nvPr/>
        </p:nvCxnSpPr>
        <p:spPr>
          <a:xfrm>
            <a:off x="1346200" y="35941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5433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sp>
        <p:nvSpPr>
          <p:cNvPr id="18" name="TextBox 17"/>
          <p:cNvSpPr txBox="1"/>
          <p:nvPr/>
        </p:nvSpPr>
        <p:spPr>
          <a:xfrm>
            <a:off x="1866900" y="38354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19" name="TextBox 18"/>
          <p:cNvSpPr txBox="1"/>
          <p:nvPr/>
        </p:nvSpPr>
        <p:spPr>
          <a:xfrm>
            <a:off x="2476500" y="3632200"/>
            <a:ext cx="1676400" cy="677108"/>
          </a:xfrm>
          <a:prstGeom prst="rect">
            <a:avLst/>
          </a:prstGeom>
          <a:noFill/>
        </p:spPr>
        <p:txBody>
          <a:bodyPr vert="horz" rtlCol="0">
            <a:spAutoFit/>
          </a:bodyPr>
          <a:lstStyle/>
          <a:p>
            <a:r>
              <a:rPr lang="en-US" sz="3800" b="1" smtClean="0">
                <a:solidFill>
                  <a:srgbClr val="000000"/>
                </a:solidFill>
                <a:latin typeface="Lucida Sans Unicode - 51"/>
              </a:rPr>
              <a:t>∛</a:t>
            </a:r>
            <a:r>
              <a:rPr lang="en-US" sz="3800" b="1" smtClean="0">
                <a:solidFill>
                  <a:srgbClr val="000000"/>
                </a:solidFill>
                <a:latin typeface="Arial - 51"/>
              </a:rPr>
              <a:t>5</a:t>
            </a:r>
            <a:endParaRPr lang="en-US" sz="3800" b="1">
              <a:solidFill>
                <a:srgbClr val="000000"/>
              </a:solidFill>
              <a:latin typeface="Arial - 51"/>
            </a:endParaRPr>
          </a:p>
        </p:txBody>
      </p:sp>
      <p:cxnSp>
        <p:nvCxnSpPr>
          <p:cNvPr id="20" name="Straight Connector 19"/>
          <p:cNvCxnSpPr/>
          <p:nvPr/>
        </p:nvCxnSpPr>
        <p:spPr>
          <a:xfrm>
            <a:off x="3048000" y="3733800"/>
            <a:ext cx="393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5300" y="5638800"/>
            <a:ext cx="1422400" cy="846386"/>
          </a:xfrm>
          <a:prstGeom prst="rect">
            <a:avLst/>
          </a:prstGeom>
          <a:noFill/>
        </p:spPr>
        <p:txBody>
          <a:bodyPr vert="horz" rtlCol="0">
            <a:spAutoFit/>
          </a:bodyPr>
          <a:lstStyle/>
          <a:p>
            <a:r>
              <a:rPr lang="en-US" sz="4900" smtClean="0">
                <a:solidFill>
                  <a:srgbClr val="000000"/>
                </a:solidFill>
                <a:latin typeface="Arial - 65"/>
              </a:rPr>
              <a:t>5</a:t>
            </a:r>
            <a:endParaRPr lang="en-US" sz="4900">
              <a:solidFill>
                <a:srgbClr val="000000"/>
              </a:solidFill>
              <a:latin typeface="Arial - 65"/>
            </a:endParaRPr>
          </a:p>
        </p:txBody>
      </p:sp>
      <p:sp>
        <p:nvSpPr>
          <p:cNvPr id="22" name="TextBox 21"/>
          <p:cNvSpPr txBox="1"/>
          <p:nvPr/>
        </p:nvSpPr>
        <p:spPr>
          <a:xfrm>
            <a:off x="1092200" y="51054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cxnSp>
        <p:nvCxnSpPr>
          <p:cNvPr id="23" name="Straight Connector 22"/>
          <p:cNvCxnSpPr/>
          <p:nvPr/>
        </p:nvCxnSpPr>
        <p:spPr>
          <a:xfrm>
            <a:off x="1104900" y="56007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30300" y="5549900"/>
            <a:ext cx="838200" cy="507831"/>
          </a:xfrm>
          <a:prstGeom prst="rect">
            <a:avLst/>
          </a:prstGeom>
          <a:noFill/>
        </p:spPr>
        <p:txBody>
          <a:bodyPr vert="horz" rtlCol="0">
            <a:spAutoFit/>
          </a:bodyPr>
          <a:lstStyle/>
          <a:p>
            <a:r>
              <a:rPr lang="en-US" sz="2700" b="1" smtClean="0">
                <a:solidFill>
                  <a:srgbClr val="000000"/>
                </a:solidFill>
                <a:latin typeface="Arial - 36"/>
              </a:rPr>
              <a:t>4</a:t>
            </a:r>
            <a:endParaRPr lang="en-US" sz="2700" b="1">
              <a:solidFill>
                <a:srgbClr val="000000"/>
              </a:solidFill>
              <a:latin typeface="Arial - 36"/>
            </a:endParaRPr>
          </a:p>
        </p:txBody>
      </p:sp>
      <p:sp>
        <p:nvSpPr>
          <p:cNvPr id="25" name="TextBox 24"/>
          <p:cNvSpPr txBox="1"/>
          <p:nvPr/>
        </p:nvSpPr>
        <p:spPr>
          <a:xfrm>
            <a:off x="1625600" y="58420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26" name="TextBox 25"/>
          <p:cNvSpPr txBox="1"/>
          <p:nvPr/>
        </p:nvSpPr>
        <p:spPr>
          <a:xfrm>
            <a:off x="2248027" y="5638800"/>
            <a:ext cx="1904746" cy="692497"/>
          </a:xfrm>
          <a:prstGeom prst="rect">
            <a:avLst/>
          </a:prstGeom>
          <a:noFill/>
        </p:spPr>
        <p:txBody>
          <a:bodyPr vert="horz" rtlCol="0">
            <a:spAutoFit/>
          </a:bodyPr>
          <a:lstStyle/>
          <a:p>
            <a:r>
              <a:rPr lang="en-US" sz="3900" b="1" smtClean="0">
                <a:solidFill>
                  <a:srgbClr val="000000"/>
                </a:solidFill>
                <a:latin typeface="Lucida Sans Unicode - 52"/>
              </a:rPr>
              <a:t>∜53</a:t>
            </a:r>
            <a:endParaRPr lang="en-US" sz="3900" b="1" baseline="70000">
              <a:solidFill>
                <a:srgbClr val="000000"/>
              </a:solidFill>
              <a:latin typeface="Arial - 52"/>
            </a:endParaRPr>
          </a:p>
        </p:txBody>
      </p:sp>
      <p:cxnSp>
        <p:nvCxnSpPr>
          <p:cNvPr id="27" name="Straight Connector 26"/>
          <p:cNvCxnSpPr/>
          <p:nvPr/>
        </p:nvCxnSpPr>
        <p:spPr>
          <a:xfrm flipV="1">
            <a:off x="2806700" y="5676900"/>
            <a:ext cx="762000" cy="6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30800" y="3695700"/>
            <a:ext cx="2387600" cy="830997"/>
          </a:xfrm>
          <a:prstGeom prst="rect">
            <a:avLst/>
          </a:prstGeom>
          <a:noFill/>
        </p:spPr>
        <p:txBody>
          <a:bodyPr vert="horz" rtlCol="0">
            <a:spAutoFit/>
          </a:bodyPr>
          <a:lstStyle/>
          <a:p>
            <a:r>
              <a:rPr lang="en-US" sz="4800" smtClean="0">
                <a:solidFill>
                  <a:srgbClr val="000000"/>
                </a:solidFill>
                <a:latin typeface="Arial - 65"/>
              </a:rPr>
              <a:t>(9x)</a:t>
            </a:r>
            <a:endParaRPr lang="en-US" sz="4800">
              <a:solidFill>
                <a:srgbClr val="000000"/>
              </a:solidFill>
              <a:latin typeface="Arial - 65"/>
            </a:endParaRPr>
          </a:p>
        </p:txBody>
      </p:sp>
      <p:sp>
        <p:nvSpPr>
          <p:cNvPr id="29" name="TextBox 28"/>
          <p:cNvSpPr txBox="1"/>
          <p:nvPr/>
        </p:nvSpPr>
        <p:spPr>
          <a:xfrm>
            <a:off x="6515100" y="2959100"/>
            <a:ext cx="838200" cy="507831"/>
          </a:xfrm>
          <a:prstGeom prst="rect">
            <a:avLst/>
          </a:prstGeom>
          <a:noFill/>
        </p:spPr>
        <p:txBody>
          <a:bodyPr vert="horz" rtlCol="0">
            <a:spAutoFit/>
          </a:bodyPr>
          <a:lstStyle/>
          <a:p>
            <a:r>
              <a:rPr lang="en-US" sz="2700" b="1" smtClean="0">
                <a:solidFill>
                  <a:srgbClr val="000000"/>
                </a:solidFill>
                <a:latin typeface="Arial - 36"/>
              </a:rPr>
              <a:t>2</a:t>
            </a:r>
            <a:endParaRPr lang="en-US" sz="2700" b="1">
              <a:solidFill>
                <a:srgbClr val="000000"/>
              </a:solidFill>
              <a:latin typeface="Arial - 36"/>
            </a:endParaRPr>
          </a:p>
        </p:txBody>
      </p:sp>
      <p:cxnSp>
        <p:nvCxnSpPr>
          <p:cNvPr id="30" name="Straight Connector 29"/>
          <p:cNvCxnSpPr/>
          <p:nvPr/>
        </p:nvCxnSpPr>
        <p:spPr>
          <a:xfrm>
            <a:off x="6527800" y="34544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53200" y="3403600"/>
            <a:ext cx="838200" cy="507831"/>
          </a:xfrm>
          <a:prstGeom prst="rect">
            <a:avLst/>
          </a:prstGeom>
          <a:noFill/>
        </p:spPr>
        <p:txBody>
          <a:bodyPr vert="horz" rtlCol="0">
            <a:spAutoFit/>
          </a:bodyPr>
          <a:lstStyle/>
          <a:p>
            <a:r>
              <a:rPr lang="en-US" sz="2700" b="1" smtClean="0">
                <a:solidFill>
                  <a:srgbClr val="000000"/>
                </a:solidFill>
                <a:latin typeface="Arial - 36"/>
              </a:rPr>
              <a:t>5</a:t>
            </a:r>
            <a:endParaRPr lang="en-US" sz="2700" b="1">
              <a:solidFill>
                <a:srgbClr val="000000"/>
              </a:solidFill>
              <a:latin typeface="Arial - 36"/>
            </a:endParaRPr>
          </a:p>
        </p:txBody>
      </p:sp>
      <p:sp>
        <p:nvSpPr>
          <p:cNvPr id="32" name="TextBox 31"/>
          <p:cNvSpPr txBox="1"/>
          <p:nvPr/>
        </p:nvSpPr>
        <p:spPr>
          <a:xfrm>
            <a:off x="7124700" y="38862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33" name="TextBox 32"/>
          <p:cNvSpPr txBox="1"/>
          <p:nvPr/>
        </p:nvSpPr>
        <p:spPr>
          <a:xfrm>
            <a:off x="7544054" y="3683000"/>
            <a:ext cx="2437892" cy="692497"/>
          </a:xfrm>
          <a:prstGeom prst="rect">
            <a:avLst/>
          </a:prstGeom>
          <a:noFill/>
        </p:spPr>
        <p:txBody>
          <a:bodyPr vert="horz" rtlCol="0">
            <a:spAutoFit/>
          </a:bodyPr>
          <a:lstStyle/>
          <a:p>
            <a:r>
              <a:rPr lang="en-US" sz="3900" b="1" smtClean="0">
                <a:solidFill>
                  <a:srgbClr val="000000"/>
                </a:solidFill>
                <a:latin typeface="Lucida Sans Unicode - 52"/>
              </a:rPr>
              <a:t>√(9x)2</a:t>
            </a:r>
            <a:endParaRPr lang="en-US" sz="3900" b="1" baseline="70000">
              <a:solidFill>
                <a:srgbClr val="000000"/>
              </a:solidFill>
              <a:latin typeface="Lucida Sans Unicode - 52"/>
            </a:endParaRPr>
          </a:p>
        </p:txBody>
      </p:sp>
      <p:cxnSp>
        <p:nvCxnSpPr>
          <p:cNvPr id="34" name="Straight Connector 33"/>
          <p:cNvCxnSpPr/>
          <p:nvPr/>
        </p:nvCxnSpPr>
        <p:spPr>
          <a:xfrm>
            <a:off x="8140700" y="3759200"/>
            <a:ext cx="15621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70800" y="3733800"/>
            <a:ext cx="787400" cy="461665"/>
          </a:xfrm>
          <a:prstGeom prst="rect">
            <a:avLst/>
          </a:prstGeom>
          <a:noFill/>
        </p:spPr>
        <p:txBody>
          <a:bodyPr vert="horz" rtlCol="0">
            <a:spAutoFit/>
          </a:bodyPr>
          <a:lstStyle/>
          <a:p>
            <a:r>
              <a:rPr lang="en-US" sz="2400" smtClean="0">
                <a:solidFill>
                  <a:srgbClr val="000000"/>
                </a:solidFill>
                <a:latin typeface="Arial - 33"/>
              </a:rPr>
              <a:t>5</a:t>
            </a:r>
            <a:endParaRPr lang="en-US" sz="2400">
              <a:solidFill>
                <a:srgbClr val="000000"/>
              </a:solidFill>
              <a:latin typeface="Arial - 33"/>
            </a:endParaRPr>
          </a:p>
        </p:txBody>
      </p:sp>
      <p:grpSp>
        <p:nvGrpSpPr>
          <p:cNvPr id="38" name="Group 37"/>
          <p:cNvGrpSpPr/>
          <p:nvPr/>
        </p:nvGrpSpPr>
        <p:grpSpPr>
          <a:xfrm>
            <a:off x="8559800" y="63500"/>
            <a:ext cx="1217803" cy="406401"/>
            <a:chOff x="8559800" y="63500"/>
            <a:chExt cx="1217803" cy="406401"/>
          </a:xfrm>
        </p:grpSpPr>
        <p:sp>
          <p:nvSpPr>
            <p:cNvPr id="36" name="TextBox 35"/>
            <p:cNvSpPr txBox="1"/>
            <p:nvPr/>
          </p:nvSpPr>
          <p:spPr>
            <a:xfrm>
              <a:off x="8586597" y="1143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37" name="Freeform 36"/>
            <p:cNvSpPr/>
            <p:nvPr/>
          </p:nvSpPr>
          <p:spPr>
            <a:xfrm>
              <a:off x="8559800" y="635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3284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22400" y="76200"/>
            <a:ext cx="6908800" cy="369332"/>
          </a:xfrm>
          <a:prstGeom prst="rect">
            <a:avLst/>
          </a:prstGeom>
          <a:noFill/>
        </p:spPr>
        <p:txBody>
          <a:bodyPr vert="horz" rtlCol="0">
            <a:spAutoFit/>
          </a:bodyPr>
          <a:lstStyle/>
          <a:p>
            <a:pPr algn="ctr"/>
            <a:r>
              <a:rPr lang="en-US" b="1" u="sng" smtClean="0">
                <a:solidFill>
                  <a:srgbClr val="000000"/>
                </a:solidFill>
                <a:latin typeface="Arial - 24"/>
              </a:rPr>
              <a:t>Review of Square Root and Cube Roots:</a:t>
            </a:r>
            <a:endParaRPr lang="en-US" b="1" u="sng">
              <a:solidFill>
                <a:srgbClr val="000000"/>
              </a:solidFill>
              <a:latin typeface="Arial - 24"/>
            </a:endParaRPr>
          </a:p>
        </p:txBody>
      </p:sp>
      <p:sp>
        <p:nvSpPr>
          <p:cNvPr id="3" name="TextBox 2"/>
          <p:cNvSpPr txBox="1"/>
          <p:nvPr/>
        </p:nvSpPr>
        <p:spPr>
          <a:xfrm>
            <a:off x="50800" y="533400"/>
            <a:ext cx="4343400" cy="415498"/>
          </a:xfrm>
          <a:prstGeom prst="rect">
            <a:avLst/>
          </a:prstGeom>
          <a:noFill/>
        </p:spPr>
        <p:txBody>
          <a:bodyPr vert="horz" rtlCol="0">
            <a:spAutoFit/>
          </a:bodyPr>
          <a:lstStyle/>
          <a:p>
            <a:r>
              <a:rPr lang="en-US" sz="2100" b="1" smtClean="0">
                <a:solidFill>
                  <a:srgbClr val="0000FF"/>
                </a:solidFill>
                <a:latin typeface="Arial - 28"/>
              </a:rPr>
              <a:t>Fractional Exponents- </a:t>
            </a:r>
            <a:endParaRPr lang="en-US" sz="2100" b="1">
              <a:solidFill>
                <a:srgbClr val="0000FF"/>
              </a:solidFill>
              <a:latin typeface="Arial - 28"/>
            </a:endParaRPr>
          </a:p>
        </p:txBody>
      </p:sp>
      <p:grpSp>
        <p:nvGrpSpPr>
          <p:cNvPr id="8" name="Group 7"/>
          <p:cNvGrpSpPr/>
          <p:nvPr/>
        </p:nvGrpSpPr>
        <p:grpSpPr>
          <a:xfrm>
            <a:off x="1092200" y="901700"/>
            <a:ext cx="2209800" cy="1659017"/>
            <a:chOff x="1092200" y="901700"/>
            <a:chExt cx="2209800" cy="1659017"/>
          </a:xfrm>
        </p:grpSpPr>
        <p:sp>
          <p:nvSpPr>
            <p:cNvPr id="4" name="TextBox 3"/>
            <p:cNvSpPr txBox="1"/>
            <p:nvPr/>
          </p:nvSpPr>
          <p:spPr>
            <a:xfrm>
              <a:off x="1092200" y="1206500"/>
              <a:ext cx="2209800" cy="1354217"/>
            </a:xfrm>
            <a:prstGeom prst="rect">
              <a:avLst/>
            </a:prstGeom>
            <a:noFill/>
          </p:spPr>
          <p:txBody>
            <a:bodyPr vert="horz" rtlCol="0">
              <a:spAutoFit/>
            </a:bodyPr>
            <a:lstStyle/>
            <a:p>
              <a:r>
                <a:rPr lang="en-US" sz="8200" smtClean="0">
                  <a:solidFill>
                    <a:srgbClr val="000000"/>
                  </a:solidFill>
                  <a:latin typeface="Arial - 110"/>
                </a:rPr>
                <a:t>x</a:t>
              </a:r>
              <a:endParaRPr lang="en-US" sz="8200">
                <a:solidFill>
                  <a:srgbClr val="000000"/>
                </a:solidFill>
                <a:latin typeface="Arial - 110"/>
              </a:endParaRPr>
            </a:p>
          </p:txBody>
        </p:sp>
        <p:sp>
          <p:nvSpPr>
            <p:cNvPr id="5" name="TextBox 4"/>
            <p:cNvSpPr txBox="1"/>
            <p:nvPr/>
          </p:nvSpPr>
          <p:spPr>
            <a:xfrm>
              <a:off x="1905000" y="901700"/>
              <a:ext cx="914400" cy="538609"/>
            </a:xfrm>
            <a:prstGeom prst="rect">
              <a:avLst/>
            </a:prstGeom>
            <a:noFill/>
          </p:spPr>
          <p:txBody>
            <a:bodyPr vert="horz" rtlCol="0">
              <a:spAutoFit/>
            </a:bodyPr>
            <a:lstStyle/>
            <a:p>
              <a:r>
                <a:rPr lang="en-US" sz="2900" b="1" smtClean="0">
                  <a:solidFill>
                    <a:srgbClr val="000000"/>
                  </a:solidFill>
                  <a:latin typeface="Arial - 39"/>
                </a:rPr>
                <a:t>e</a:t>
              </a:r>
              <a:endParaRPr lang="en-US" sz="2900" b="1">
                <a:solidFill>
                  <a:srgbClr val="000000"/>
                </a:solidFill>
                <a:latin typeface="Arial - 39"/>
              </a:endParaRPr>
            </a:p>
          </p:txBody>
        </p:sp>
        <p:sp>
          <p:nvSpPr>
            <p:cNvPr id="6" name="TextBox 5"/>
            <p:cNvSpPr txBox="1"/>
            <p:nvPr/>
          </p:nvSpPr>
          <p:spPr>
            <a:xfrm>
              <a:off x="1947164" y="1358900"/>
              <a:ext cx="804672" cy="553998"/>
            </a:xfrm>
            <a:prstGeom prst="rect">
              <a:avLst/>
            </a:prstGeom>
            <a:noFill/>
          </p:spPr>
          <p:txBody>
            <a:bodyPr vert="horz" rtlCol="0">
              <a:spAutoFit/>
            </a:bodyPr>
            <a:lstStyle/>
            <a:p>
              <a:r>
                <a:rPr lang="en-US" sz="3000" b="1" smtClean="0">
                  <a:solidFill>
                    <a:srgbClr val="000000"/>
                  </a:solidFill>
                  <a:latin typeface="Arial - 40"/>
                </a:rPr>
                <a:t>r</a:t>
              </a:r>
              <a:endParaRPr lang="en-US" sz="3000" b="1">
                <a:solidFill>
                  <a:srgbClr val="000000"/>
                </a:solidFill>
                <a:latin typeface="Arial - 40"/>
              </a:endParaRPr>
            </a:p>
          </p:txBody>
        </p:sp>
        <p:cxnSp>
          <p:nvCxnSpPr>
            <p:cNvPr id="7" name="Straight Connector 6"/>
            <p:cNvCxnSpPr/>
            <p:nvPr/>
          </p:nvCxnSpPr>
          <p:spPr>
            <a:xfrm>
              <a:off x="1892300" y="1460500"/>
              <a:ext cx="393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2438400" y="1130300"/>
            <a:ext cx="914400" cy="635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400300" y="1765300"/>
            <a:ext cx="965200" cy="889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700" y="901700"/>
            <a:ext cx="2794000" cy="369332"/>
          </a:xfrm>
          <a:prstGeom prst="rect">
            <a:avLst/>
          </a:prstGeom>
          <a:noFill/>
        </p:spPr>
        <p:txBody>
          <a:bodyPr vert="horz" rtlCol="0">
            <a:spAutoFit/>
          </a:bodyPr>
          <a:lstStyle/>
          <a:p>
            <a:r>
              <a:rPr lang="en-US" b="1" smtClean="0">
                <a:solidFill>
                  <a:srgbClr val="000000"/>
                </a:solidFill>
                <a:latin typeface="Arial - 24"/>
              </a:rPr>
              <a:t>exponent/power</a:t>
            </a:r>
            <a:endParaRPr lang="en-US" b="1">
              <a:solidFill>
                <a:srgbClr val="000000"/>
              </a:solidFill>
              <a:latin typeface="Arial - 24"/>
            </a:endParaRPr>
          </a:p>
        </p:txBody>
      </p:sp>
      <p:sp>
        <p:nvSpPr>
          <p:cNvPr id="12" name="TextBox 11"/>
          <p:cNvSpPr txBox="1"/>
          <p:nvPr/>
        </p:nvSpPr>
        <p:spPr>
          <a:xfrm>
            <a:off x="3467100" y="1689100"/>
            <a:ext cx="1930400" cy="369332"/>
          </a:xfrm>
          <a:prstGeom prst="rect">
            <a:avLst/>
          </a:prstGeom>
          <a:noFill/>
        </p:spPr>
        <p:txBody>
          <a:bodyPr vert="horz" rtlCol="0">
            <a:spAutoFit/>
          </a:bodyPr>
          <a:lstStyle/>
          <a:p>
            <a:r>
              <a:rPr lang="en-US" b="1" smtClean="0">
                <a:solidFill>
                  <a:srgbClr val="000000"/>
                </a:solidFill>
                <a:latin typeface="Arial - 24"/>
              </a:rPr>
              <a:t>root/index</a:t>
            </a:r>
            <a:endParaRPr lang="en-US" b="1">
              <a:solidFill>
                <a:srgbClr val="000000"/>
              </a:solidFill>
              <a:latin typeface="Arial - 24"/>
            </a:endParaRPr>
          </a:p>
        </p:txBody>
      </p:sp>
      <p:sp>
        <p:nvSpPr>
          <p:cNvPr id="13" name="TextBox 12"/>
          <p:cNvSpPr txBox="1"/>
          <p:nvPr/>
        </p:nvSpPr>
        <p:spPr>
          <a:xfrm>
            <a:off x="266700" y="2641600"/>
            <a:ext cx="1955800" cy="415498"/>
          </a:xfrm>
          <a:prstGeom prst="rect">
            <a:avLst/>
          </a:prstGeom>
          <a:noFill/>
        </p:spPr>
        <p:txBody>
          <a:bodyPr vert="horz" rtlCol="0">
            <a:spAutoFit/>
          </a:bodyPr>
          <a:lstStyle/>
          <a:p>
            <a:r>
              <a:rPr lang="en-US" sz="2100" b="1" smtClean="0">
                <a:solidFill>
                  <a:srgbClr val="4B0082"/>
                </a:solidFill>
                <a:latin typeface="Arial - 28"/>
              </a:rPr>
              <a:t>You Try:</a:t>
            </a:r>
            <a:endParaRPr lang="en-US" sz="2100" b="1">
              <a:solidFill>
                <a:srgbClr val="4B0082"/>
              </a:solidFill>
              <a:latin typeface="Arial - 28"/>
            </a:endParaRPr>
          </a:p>
        </p:txBody>
      </p:sp>
      <p:sp>
        <p:nvSpPr>
          <p:cNvPr id="14" name="TextBox 13"/>
          <p:cNvSpPr txBox="1"/>
          <p:nvPr/>
        </p:nvSpPr>
        <p:spPr>
          <a:xfrm>
            <a:off x="736600" y="3632200"/>
            <a:ext cx="1422400" cy="846386"/>
          </a:xfrm>
          <a:prstGeom prst="rect">
            <a:avLst/>
          </a:prstGeom>
          <a:noFill/>
        </p:spPr>
        <p:txBody>
          <a:bodyPr vert="horz" rtlCol="0">
            <a:spAutoFit/>
          </a:bodyPr>
          <a:lstStyle/>
          <a:p>
            <a:r>
              <a:rPr lang="en-US" sz="4900" smtClean="0">
                <a:solidFill>
                  <a:srgbClr val="000000"/>
                </a:solidFill>
                <a:latin typeface="Arial - 65"/>
              </a:rPr>
              <a:t>6</a:t>
            </a:r>
            <a:endParaRPr lang="en-US" sz="4900">
              <a:solidFill>
                <a:srgbClr val="000000"/>
              </a:solidFill>
              <a:latin typeface="Arial - 65"/>
            </a:endParaRPr>
          </a:p>
        </p:txBody>
      </p:sp>
      <p:sp>
        <p:nvSpPr>
          <p:cNvPr id="15" name="TextBox 14"/>
          <p:cNvSpPr txBox="1"/>
          <p:nvPr/>
        </p:nvSpPr>
        <p:spPr>
          <a:xfrm>
            <a:off x="1333500" y="3098800"/>
            <a:ext cx="838200" cy="507831"/>
          </a:xfrm>
          <a:prstGeom prst="rect">
            <a:avLst/>
          </a:prstGeom>
          <a:noFill/>
        </p:spPr>
        <p:txBody>
          <a:bodyPr vert="horz" rtlCol="0">
            <a:spAutoFit/>
          </a:bodyPr>
          <a:lstStyle/>
          <a:p>
            <a:r>
              <a:rPr lang="en-US" sz="2700" b="1" smtClean="0">
                <a:solidFill>
                  <a:srgbClr val="000000"/>
                </a:solidFill>
                <a:latin typeface="Arial - 36"/>
              </a:rPr>
              <a:t>2</a:t>
            </a:r>
            <a:endParaRPr lang="en-US" sz="2700" b="1">
              <a:solidFill>
                <a:srgbClr val="000000"/>
              </a:solidFill>
              <a:latin typeface="Arial - 36"/>
            </a:endParaRPr>
          </a:p>
        </p:txBody>
      </p:sp>
      <p:cxnSp>
        <p:nvCxnSpPr>
          <p:cNvPr id="16" name="Straight Connector 15"/>
          <p:cNvCxnSpPr/>
          <p:nvPr/>
        </p:nvCxnSpPr>
        <p:spPr>
          <a:xfrm>
            <a:off x="1346200" y="35941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5433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sp>
        <p:nvSpPr>
          <p:cNvPr id="18" name="TextBox 17"/>
          <p:cNvSpPr txBox="1"/>
          <p:nvPr/>
        </p:nvSpPr>
        <p:spPr>
          <a:xfrm>
            <a:off x="1866900" y="38354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19" name="TextBox 18"/>
          <p:cNvSpPr txBox="1"/>
          <p:nvPr/>
        </p:nvSpPr>
        <p:spPr>
          <a:xfrm>
            <a:off x="495300" y="5638800"/>
            <a:ext cx="1422400" cy="846386"/>
          </a:xfrm>
          <a:prstGeom prst="rect">
            <a:avLst/>
          </a:prstGeom>
          <a:noFill/>
        </p:spPr>
        <p:txBody>
          <a:bodyPr vert="horz" rtlCol="0">
            <a:spAutoFit/>
          </a:bodyPr>
          <a:lstStyle/>
          <a:p>
            <a:r>
              <a:rPr lang="en-US" sz="4900" smtClean="0">
                <a:solidFill>
                  <a:srgbClr val="000000"/>
                </a:solidFill>
                <a:latin typeface="Arial - 65"/>
              </a:rPr>
              <a:t>4</a:t>
            </a:r>
            <a:endParaRPr lang="en-US" sz="4900">
              <a:solidFill>
                <a:srgbClr val="000000"/>
              </a:solidFill>
              <a:latin typeface="Arial - 65"/>
            </a:endParaRPr>
          </a:p>
        </p:txBody>
      </p:sp>
      <p:sp>
        <p:nvSpPr>
          <p:cNvPr id="20" name="TextBox 19"/>
          <p:cNvSpPr txBox="1"/>
          <p:nvPr/>
        </p:nvSpPr>
        <p:spPr>
          <a:xfrm>
            <a:off x="1092200" y="51054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cxnSp>
        <p:nvCxnSpPr>
          <p:cNvPr id="21" name="Straight Connector 20"/>
          <p:cNvCxnSpPr/>
          <p:nvPr/>
        </p:nvCxnSpPr>
        <p:spPr>
          <a:xfrm>
            <a:off x="1104900" y="56007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30300" y="5549900"/>
            <a:ext cx="838200" cy="507831"/>
          </a:xfrm>
          <a:prstGeom prst="rect">
            <a:avLst/>
          </a:prstGeom>
          <a:noFill/>
        </p:spPr>
        <p:txBody>
          <a:bodyPr vert="horz" rtlCol="0">
            <a:spAutoFit/>
          </a:bodyPr>
          <a:lstStyle/>
          <a:p>
            <a:r>
              <a:rPr lang="en-US" sz="2700" b="1" smtClean="0">
                <a:solidFill>
                  <a:srgbClr val="000000"/>
                </a:solidFill>
                <a:latin typeface="Arial - 36"/>
              </a:rPr>
              <a:t>4</a:t>
            </a:r>
            <a:endParaRPr lang="en-US" sz="2700" b="1">
              <a:solidFill>
                <a:srgbClr val="000000"/>
              </a:solidFill>
              <a:latin typeface="Arial - 36"/>
            </a:endParaRPr>
          </a:p>
        </p:txBody>
      </p:sp>
      <p:sp>
        <p:nvSpPr>
          <p:cNvPr id="23" name="TextBox 22"/>
          <p:cNvSpPr txBox="1"/>
          <p:nvPr/>
        </p:nvSpPr>
        <p:spPr>
          <a:xfrm>
            <a:off x="1625600" y="58420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grpSp>
        <p:nvGrpSpPr>
          <p:cNvPr id="26" name="Group 25"/>
          <p:cNvGrpSpPr/>
          <p:nvPr/>
        </p:nvGrpSpPr>
        <p:grpSpPr>
          <a:xfrm>
            <a:off x="8674100" y="76200"/>
            <a:ext cx="1217803" cy="406401"/>
            <a:chOff x="8674100" y="76200"/>
            <a:chExt cx="1217803" cy="406401"/>
          </a:xfrm>
        </p:grpSpPr>
        <p:sp>
          <p:nvSpPr>
            <p:cNvPr id="24" name="TextBox 23"/>
            <p:cNvSpPr txBox="1"/>
            <p:nvPr/>
          </p:nvSpPr>
          <p:spPr>
            <a:xfrm>
              <a:off x="8700897" y="1270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25" name="Freeform 24"/>
            <p:cNvSpPr/>
            <p:nvPr/>
          </p:nvSpPr>
          <p:spPr>
            <a:xfrm>
              <a:off x="8674100" y="762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4035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22400" y="76200"/>
            <a:ext cx="6908800" cy="369332"/>
          </a:xfrm>
          <a:prstGeom prst="rect">
            <a:avLst/>
          </a:prstGeom>
          <a:noFill/>
        </p:spPr>
        <p:txBody>
          <a:bodyPr vert="horz" rtlCol="0">
            <a:spAutoFit/>
          </a:bodyPr>
          <a:lstStyle/>
          <a:p>
            <a:pPr algn="ctr"/>
            <a:r>
              <a:rPr lang="en-US" b="1" u="sng" smtClean="0">
                <a:solidFill>
                  <a:srgbClr val="000000"/>
                </a:solidFill>
                <a:latin typeface="Arial - 24"/>
              </a:rPr>
              <a:t>Review of Square Root and Cube Roots:</a:t>
            </a:r>
            <a:endParaRPr lang="en-US" b="1" u="sng">
              <a:solidFill>
                <a:srgbClr val="000000"/>
              </a:solidFill>
              <a:latin typeface="Arial - 24"/>
            </a:endParaRPr>
          </a:p>
        </p:txBody>
      </p:sp>
      <p:sp>
        <p:nvSpPr>
          <p:cNvPr id="3" name="TextBox 2"/>
          <p:cNvSpPr txBox="1"/>
          <p:nvPr/>
        </p:nvSpPr>
        <p:spPr>
          <a:xfrm>
            <a:off x="50800" y="533400"/>
            <a:ext cx="5943600" cy="415498"/>
          </a:xfrm>
          <a:prstGeom prst="rect">
            <a:avLst/>
          </a:prstGeom>
          <a:noFill/>
        </p:spPr>
        <p:txBody>
          <a:bodyPr vert="horz" rtlCol="0">
            <a:spAutoFit/>
          </a:bodyPr>
          <a:lstStyle/>
          <a:p>
            <a:r>
              <a:rPr lang="en-US" sz="2100" b="1" smtClean="0">
                <a:solidFill>
                  <a:srgbClr val="0000FF"/>
                </a:solidFill>
                <a:latin typeface="Arial - 28"/>
              </a:rPr>
              <a:t>Negative Fractional Exponents- </a:t>
            </a:r>
            <a:endParaRPr lang="en-US" sz="2100" b="1">
              <a:solidFill>
                <a:srgbClr val="0000FF"/>
              </a:solidFill>
              <a:latin typeface="Arial - 28"/>
            </a:endParaRPr>
          </a:p>
        </p:txBody>
      </p:sp>
      <p:grpSp>
        <p:nvGrpSpPr>
          <p:cNvPr id="8" name="Group 7"/>
          <p:cNvGrpSpPr/>
          <p:nvPr/>
        </p:nvGrpSpPr>
        <p:grpSpPr>
          <a:xfrm>
            <a:off x="1092200" y="901700"/>
            <a:ext cx="2209800" cy="1659017"/>
            <a:chOff x="1092200" y="901700"/>
            <a:chExt cx="2209800" cy="1659017"/>
          </a:xfrm>
        </p:grpSpPr>
        <p:sp>
          <p:nvSpPr>
            <p:cNvPr id="4" name="TextBox 3"/>
            <p:cNvSpPr txBox="1"/>
            <p:nvPr/>
          </p:nvSpPr>
          <p:spPr>
            <a:xfrm>
              <a:off x="1092200" y="1206500"/>
              <a:ext cx="2209800" cy="1354217"/>
            </a:xfrm>
            <a:prstGeom prst="rect">
              <a:avLst/>
            </a:prstGeom>
            <a:noFill/>
          </p:spPr>
          <p:txBody>
            <a:bodyPr vert="horz" rtlCol="0">
              <a:spAutoFit/>
            </a:bodyPr>
            <a:lstStyle/>
            <a:p>
              <a:r>
                <a:rPr lang="en-US" sz="8200" smtClean="0">
                  <a:solidFill>
                    <a:srgbClr val="000000"/>
                  </a:solidFill>
                  <a:latin typeface="Arial - 110"/>
                </a:rPr>
                <a:t>x</a:t>
              </a:r>
              <a:endParaRPr lang="en-US" sz="8200">
                <a:solidFill>
                  <a:srgbClr val="000000"/>
                </a:solidFill>
                <a:latin typeface="Arial - 110"/>
              </a:endParaRPr>
            </a:p>
          </p:txBody>
        </p:sp>
        <p:sp>
          <p:nvSpPr>
            <p:cNvPr id="5" name="TextBox 4"/>
            <p:cNvSpPr txBox="1"/>
            <p:nvPr/>
          </p:nvSpPr>
          <p:spPr>
            <a:xfrm>
              <a:off x="1905000" y="901700"/>
              <a:ext cx="914400" cy="538609"/>
            </a:xfrm>
            <a:prstGeom prst="rect">
              <a:avLst/>
            </a:prstGeom>
            <a:noFill/>
          </p:spPr>
          <p:txBody>
            <a:bodyPr vert="horz" rtlCol="0">
              <a:spAutoFit/>
            </a:bodyPr>
            <a:lstStyle/>
            <a:p>
              <a:r>
                <a:rPr lang="en-US" sz="2900" b="1" smtClean="0">
                  <a:solidFill>
                    <a:srgbClr val="000000"/>
                  </a:solidFill>
                  <a:latin typeface="Arial - 39"/>
                </a:rPr>
                <a:t>e</a:t>
              </a:r>
              <a:endParaRPr lang="en-US" sz="2900" b="1">
                <a:solidFill>
                  <a:srgbClr val="000000"/>
                </a:solidFill>
                <a:latin typeface="Arial - 39"/>
              </a:endParaRPr>
            </a:p>
          </p:txBody>
        </p:sp>
        <p:sp>
          <p:nvSpPr>
            <p:cNvPr id="6" name="TextBox 5"/>
            <p:cNvSpPr txBox="1"/>
            <p:nvPr/>
          </p:nvSpPr>
          <p:spPr>
            <a:xfrm>
              <a:off x="1947164" y="1358900"/>
              <a:ext cx="804672" cy="553998"/>
            </a:xfrm>
            <a:prstGeom prst="rect">
              <a:avLst/>
            </a:prstGeom>
            <a:noFill/>
          </p:spPr>
          <p:txBody>
            <a:bodyPr vert="horz" rtlCol="0">
              <a:spAutoFit/>
            </a:bodyPr>
            <a:lstStyle/>
            <a:p>
              <a:r>
                <a:rPr lang="en-US" sz="3000" b="1" smtClean="0">
                  <a:solidFill>
                    <a:srgbClr val="000000"/>
                  </a:solidFill>
                  <a:latin typeface="Arial - 40"/>
                </a:rPr>
                <a:t>r</a:t>
              </a:r>
              <a:endParaRPr lang="en-US" sz="3000" b="1">
                <a:solidFill>
                  <a:srgbClr val="000000"/>
                </a:solidFill>
                <a:latin typeface="Arial - 40"/>
              </a:endParaRPr>
            </a:p>
          </p:txBody>
        </p:sp>
        <p:cxnSp>
          <p:nvCxnSpPr>
            <p:cNvPr id="7" name="Straight Connector 6"/>
            <p:cNvCxnSpPr/>
            <p:nvPr/>
          </p:nvCxnSpPr>
          <p:spPr>
            <a:xfrm>
              <a:off x="1892300" y="1460500"/>
              <a:ext cx="393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2438400" y="1130300"/>
            <a:ext cx="914400" cy="635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400300" y="1765300"/>
            <a:ext cx="965200" cy="8890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700" y="901700"/>
            <a:ext cx="2794000" cy="369332"/>
          </a:xfrm>
          <a:prstGeom prst="rect">
            <a:avLst/>
          </a:prstGeom>
          <a:noFill/>
        </p:spPr>
        <p:txBody>
          <a:bodyPr vert="horz" rtlCol="0">
            <a:spAutoFit/>
          </a:bodyPr>
          <a:lstStyle/>
          <a:p>
            <a:r>
              <a:rPr lang="en-US" b="1" smtClean="0">
                <a:solidFill>
                  <a:srgbClr val="000000"/>
                </a:solidFill>
                <a:latin typeface="Arial - 24"/>
              </a:rPr>
              <a:t>exponent/power</a:t>
            </a:r>
            <a:endParaRPr lang="en-US" b="1">
              <a:solidFill>
                <a:srgbClr val="000000"/>
              </a:solidFill>
              <a:latin typeface="Arial - 24"/>
            </a:endParaRPr>
          </a:p>
        </p:txBody>
      </p:sp>
      <p:sp>
        <p:nvSpPr>
          <p:cNvPr id="12" name="TextBox 11"/>
          <p:cNvSpPr txBox="1"/>
          <p:nvPr/>
        </p:nvSpPr>
        <p:spPr>
          <a:xfrm>
            <a:off x="3467100" y="1689100"/>
            <a:ext cx="1930400" cy="369332"/>
          </a:xfrm>
          <a:prstGeom prst="rect">
            <a:avLst/>
          </a:prstGeom>
          <a:noFill/>
        </p:spPr>
        <p:txBody>
          <a:bodyPr vert="horz" rtlCol="0">
            <a:spAutoFit/>
          </a:bodyPr>
          <a:lstStyle/>
          <a:p>
            <a:r>
              <a:rPr lang="en-US" b="1" smtClean="0">
                <a:solidFill>
                  <a:srgbClr val="000000"/>
                </a:solidFill>
                <a:latin typeface="Arial - 24"/>
              </a:rPr>
              <a:t>root/index</a:t>
            </a:r>
            <a:endParaRPr lang="en-US" b="1">
              <a:solidFill>
                <a:srgbClr val="000000"/>
              </a:solidFill>
              <a:latin typeface="Arial - 24"/>
            </a:endParaRPr>
          </a:p>
        </p:txBody>
      </p:sp>
      <p:sp>
        <p:nvSpPr>
          <p:cNvPr id="13" name="TextBox 12"/>
          <p:cNvSpPr txBox="1"/>
          <p:nvPr/>
        </p:nvSpPr>
        <p:spPr>
          <a:xfrm>
            <a:off x="266700" y="2641600"/>
            <a:ext cx="2311400" cy="415498"/>
          </a:xfrm>
          <a:prstGeom prst="rect">
            <a:avLst/>
          </a:prstGeom>
          <a:noFill/>
        </p:spPr>
        <p:txBody>
          <a:bodyPr vert="horz" rtlCol="0">
            <a:spAutoFit/>
          </a:bodyPr>
          <a:lstStyle/>
          <a:p>
            <a:r>
              <a:rPr lang="en-US" sz="2100" b="1" smtClean="0">
                <a:solidFill>
                  <a:srgbClr val="4B0082"/>
                </a:solidFill>
                <a:latin typeface="Arial - 28"/>
              </a:rPr>
              <a:t>Examples:</a:t>
            </a:r>
            <a:endParaRPr lang="en-US" sz="2100" b="1">
              <a:solidFill>
                <a:srgbClr val="4B0082"/>
              </a:solidFill>
              <a:latin typeface="Arial - 28"/>
            </a:endParaRPr>
          </a:p>
        </p:txBody>
      </p:sp>
      <p:sp>
        <p:nvSpPr>
          <p:cNvPr id="14" name="TextBox 13"/>
          <p:cNvSpPr txBox="1"/>
          <p:nvPr/>
        </p:nvSpPr>
        <p:spPr>
          <a:xfrm>
            <a:off x="736600" y="3632200"/>
            <a:ext cx="1422400" cy="846386"/>
          </a:xfrm>
          <a:prstGeom prst="rect">
            <a:avLst/>
          </a:prstGeom>
          <a:noFill/>
        </p:spPr>
        <p:txBody>
          <a:bodyPr vert="horz" rtlCol="0">
            <a:spAutoFit/>
          </a:bodyPr>
          <a:lstStyle/>
          <a:p>
            <a:r>
              <a:rPr lang="en-US" sz="4900" smtClean="0">
                <a:solidFill>
                  <a:srgbClr val="000000"/>
                </a:solidFill>
                <a:latin typeface="Arial - 65"/>
              </a:rPr>
              <a:t>5</a:t>
            </a:r>
            <a:endParaRPr lang="en-US" sz="4900">
              <a:solidFill>
                <a:srgbClr val="000000"/>
              </a:solidFill>
              <a:latin typeface="Arial - 65"/>
            </a:endParaRPr>
          </a:p>
        </p:txBody>
      </p:sp>
      <p:sp>
        <p:nvSpPr>
          <p:cNvPr id="15" name="TextBox 14"/>
          <p:cNvSpPr txBox="1"/>
          <p:nvPr/>
        </p:nvSpPr>
        <p:spPr>
          <a:xfrm>
            <a:off x="1333500" y="3098800"/>
            <a:ext cx="838200" cy="507831"/>
          </a:xfrm>
          <a:prstGeom prst="rect">
            <a:avLst/>
          </a:prstGeom>
          <a:noFill/>
        </p:spPr>
        <p:txBody>
          <a:bodyPr vert="horz" rtlCol="0">
            <a:spAutoFit/>
          </a:bodyPr>
          <a:lstStyle/>
          <a:p>
            <a:r>
              <a:rPr lang="en-US" sz="2700" b="1" smtClean="0">
                <a:solidFill>
                  <a:srgbClr val="000000"/>
                </a:solidFill>
                <a:latin typeface="Arial - 36"/>
              </a:rPr>
              <a:t>2</a:t>
            </a:r>
            <a:endParaRPr lang="en-US" sz="2700" b="1">
              <a:solidFill>
                <a:srgbClr val="000000"/>
              </a:solidFill>
              <a:latin typeface="Arial - 36"/>
            </a:endParaRPr>
          </a:p>
        </p:txBody>
      </p:sp>
      <p:cxnSp>
        <p:nvCxnSpPr>
          <p:cNvPr id="16" name="Straight Connector 15"/>
          <p:cNvCxnSpPr/>
          <p:nvPr/>
        </p:nvCxnSpPr>
        <p:spPr>
          <a:xfrm>
            <a:off x="1346200" y="35941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5433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sp>
        <p:nvSpPr>
          <p:cNvPr id="18" name="TextBox 17"/>
          <p:cNvSpPr txBox="1"/>
          <p:nvPr/>
        </p:nvSpPr>
        <p:spPr>
          <a:xfrm>
            <a:off x="2527300" y="37846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19" name="TextBox 18"/>
          <p:cNvSpPr txBox="1"/>
          <p:nvPr/>
        </p:nvSpPr>
        <p:spPr>
          <a:xfrm>
            <a:off x="2857500" y="4051300"/>
            <a:ext cx="2438400" cy="830997"/>
          </a:xfrm>
          <a:prstGeom prst="rect">
            <a:avLst/>
          </a:prstGeom>
          <a:noFill/>
        </p:spPr>
        <p:txBody>
          <a:bodyPr vert="horz" rtlCol="0">
            <a:spAutoFit/>
          </a:bodyPr>
          <a:lstStyle/>
          <a:p>
            <a:r>
              <a:rPr lang="en-US" sz="4800" smtClean="0">
                <a:solidFill>
                  <a:srgbClr val="000000"/>
                </a:solidFill>
                <a:latin typeface="Arial - 65"/>
              </a:rPr>
              <a:t>(5  )</a:t>
            </a:r>
            <a:endParaRPr lang="en-US" sz="4800">
              <a:solidFill>
                <a:srgbClr val="000000"/>
              </a:solidFill>
              <a:latin typeface="Arial - 65"/>
            </a:endParaRPr>
          </a:p>
        </p:txBody>
      </p:sp>
      <p:sp>
        <p:nvSpPr>
          <p:cNvPr id="20" name="TextBox 19"/>
          <p:cNvSpPr txBox="1"/>
          <p:nvPr/>
        </p:nvSpPr>
        <p:spPr>
          <a:xfrm>
            <a:off x="4991100" y="3708400"/>
            <a:ext cx="863600" cy="507831"/>
          </a:xfrm>
          <a:prstGeom prst="rect">
            <a:avLst/>
          </a:prstGeom>
          <a:noFill/>
        </p:spPr>
        <p:txBody>
          <a:bodyPr vert="horz" rtlCol="0">
            <a:spAutoFit/>
          </a:bodyPr>
          <a:lstStyle/>
          <a:p>
            <a:r>
              <a:rPr lang="en-US" sz="2700" b="1" smtClean="0">
                <a:solidFill>
                  <a:srgbClr val="000000"/>
                </a:solidFill>
                <a:latin typeface="Arial - 36"/>
              </a:rPr>
              <a:t>=</a:t>
            </a:r>
            <a:endParaRPr lang="en-US" sz="2700" b="1">
              <a:solidFill>
                <a:srgbClr val="000000"/>
              </a:solidFill>
              <a:latin typeface="Arial - 36"/>
            </a:endParaRPr>
          </a:p>
        </p:txBody>
      </p:sp>
      <p:sp>
        <p:nvSpPr>
          <p:cNvPr id="21" name="TextBox 20"/>
          <p:cNvSpPr txBox="1"/>
          <p:nvPr/>
        </p:nvSpPr>
        <p:spPr>
          <a:xfrm>
            <a:off x="266700" y="3327400"/>
            <a:ext cx="2819400" cy="969496"/>
          </a:xfrm>
          <a:prstGeom prst="rect">
            <a:avLst/>
          </a:prstGeom>
          <a:noFill/>
        </p:spPr>
        <p:txBody>
          <a:bodyPr vert="horz" rtlCol="0">
            <a:spAutoFit/>
          </a:bodyPr>
          <a:lstStyle/>
          <a:p>
            <a:r>
              <a:rPr lang="en-US" sz="5700" smtClean="0">
                <a:solidFill>
                  <a:srgbClr val="000000"/>
                </a:solidFill>
                <a:latin typeface="Arial - 76"/>
              </a:rPr>
              <a:t>(    )</a:t>
            </a:r>
            <a:endParaRPr lang="en-US" sz="5700">
              <a:solidFill>
                <a:srgbClr val="000000"/>
              </a:solidFill>
              <a:latin typeface="Arial - 76"/>
            </a:endParaRPr>
          </a:p>
        </p:txBody>
      </p:sp>
      <p:sp>
        <p:nvSpPr>
          <p:cNvPr id="22" name="TextBox 21"/>
          <p:cNvSpPr txBox="1"/>
          <p:nvPr/>
        </p:nvSpPr>
        <p:spPr>
          <a:xfrm>
            <a:off x="1930400" y="3073400"/>
            <a:ext cx="990600" cy="492443"/>
          </a:xfrm>
          <a:prstGeom prst="rect">
            <a:avLst/>
          </a:prstGeom>
          <a:noFill/>
        </p:spPr>
        <p:txBody>
          <a:bodyPr vert="horz" rtlCol="0">
            <a:spAutoFit/>
          </a:bodyPr>
          <a:lstStyle/>
          <a:p>
            <a:r>
              <a:rPr lang="en-US" sz="2600" b="1" smtClean="0">
                <a:solidFill>
                  <a:srgbClr val="000000"/>
                </a:solidFill>
                <a:latin typeface="Arial - 35"/>
              </a:rPr>
              <a:t>-2</a:t>
            </a:r>
            <a:endParaRPr lang="en-US" sz="2600" b="1">
              <a:solidFill>
                <a:srgbClr val="000000"/>
              </a:solidFill>
              <a:latin typeface="Arial - 35"/>
            </a:endParaRPr>
          </a:p>
        </p:txBody>
      </p:sp>
      <p:sp>
        <p:nvSpPr>
          <p:cNvPr id="23" name="TextBox 22"/>
          <p:cNvSpPr txBox="1"/>
          <p:nvPr/>
        </p:nvSpPr>
        <p:spPr>
          <a:xfrm>
            <a:off x="3352800" y="2908300"/>
            <a:ext cx="1371600" cy="815608"/>
          </a:xfrm>
          <a:prstGeom prst="rect">
            <a:avLst/>
          </a:prstGeom>
          <a:noFill/>
        </p:spPr>
        <p:txBody>
          <a:bodyPr vert="horz" rtlCol="0">
            <a:spAutoFit/>
          </a:bodyPr>
          <a:lstStyle/>
          <a:p>
            <a:r>
              <a:rPr lang="en-US" sz="4700" smtClean="0">
                <a:solidFill>
                  <a:srgbClr val="000000"/>
                </a:solidFill>
                <a:latin typeface="Arial - 62"/>
              </a:rPr>
              <a:t>1</a:t>
            </a:r>
            <a:endParaRPr lang="en-US" sz="4700">
              <a:solidFill>
                <a:srgbClr val="000000"/>
              </a:solidFill>
              <a:latin typeface="Arial - 62"/>
            </a:endParaRPr>
          </a:p>
        </p:txBody>
      </p:sp>
      <p:cxnSp>
        <p:nvCxnSpPr>
          <p:cNvPr id="24" name="Straight Connector 23"/>
          <p:cNvCxnSpPr/>
          <p:nvPr/>
        </p:nvCxnSpPr>
        <p:spPr>
          <a:xfrm>
            <a:off x="2959100" y="3784600"/>
            <a:ext cx="1524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21100" y="3708400"/>
            <a:ext cx="838200" cy="507831"/>
          </a:xfrm>
          <a:prstGeom prst="rect">
            <a:avLst/>
          </a:prstGeom>
          <a:noFill/>
        </p:spPr>
        <p:txBody>
          <a:bodyPr vert="horz" rtlCol="0">
            <a:spAutoFit/>
          </a:bodyPr>
          <a:lstStyle/>
          <a:p>
            <a:r>
              <a:rPr lang="en-US" sz="2700" b="1" smtClean="0">
                <a:solidFill>
                  <a:srgbClr val="000000"/>
                </a:solidFill>
                <a:latin typeface="Arial - 36"/>
              </a:rPr>
              <a:t>2</a:t>
            </a:r>
            <a:endParaRPr lang="en-US" sz="2700" b="1">
              <a:solidFill>
                <a:srgbClr val="000000"/>
              </a:solidFill>
              <a:latin typeface="Arial - 36"/>
            </a:endParaRPr>
          </a:p>
        </p:txBody>
      </p:sp>
      <p:cxnSp>
        <p:nvCxnSpPr>
          <p:cNvPr id="26" name="Straight Connector 25"/>
          <p:cNvCxnSpPr/>
          <p:nvPr/>
        </p:nvCxnSpPr>
        <p:spPr>
          <a:xfrm>
            <a:off x="3733800" y="42037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59200" y="4152900"/>
            <a:ext cx="838200" cy="507831"/>
          </a:xfrm>
          <a:prstGeom prst="rect">
            <a:avLst/>
          </a:prstGeom>
          <a:noFill/>
        </p:spPr>
        <p:txBody>
          <a:bodyPr vert="horz" rtlCol="0">
            <a:spAutoFit/>
          </a:bodyPr>
          <a:lstStyle/>
          <a:p>
            <a:r>
              <a:rPr lang="en-US" sz="2700" b="1" smtClean="0">
                <a:solidFill>
                  <a:srgbClr val="000000"/>
                </a:solidFill>
                <a:latin typeface="Arial - 36"/>
              </a:rPr>
              <a:t>3</a:t>
            </a:r>
            <a:endParaRPr lang="en-US" sz="2700" b="1">
              <a:solidFill>
                <a:srgbClr val="000000"/>
              </a:solidFill>
              <a:latin typeface="Arial - 36"/>
            </a:endParaRPr>
          </a:p>
        </p:txBody>
      </p:sp>
      <p:sp>
        <p:nvSpPr>
          <p:cNvPr id="28" name="TextBox 27"/>
          <p:cNvSpPr txBox="1"/>
          <p:nvPr/>
        </p:nvSpPr>
        <p:spPr>
          <a:xfrm>
            <a:off x="4457700" y="3924300"/>
            <a:ext cx="838200" cy="492443"/>
          </a:xfrm>
          <a:prstGeom prst="rect">
            <a:avLst/>
          </a:prstGeom>
          <a:noFill/>
        </p:spPr>
        <p:txBody>
          <a:bodyPr vert="horz" rtlCol="0">
            <a:spAutoFit/>
          </a:bodyPr>
          <a:lstStyle/>
          <a:p>
            <a:r>
              <a:rPr lang="en-US" sz="2600" b="1" smtClean="0">
                <a:solidFill>
                  <a:srgbClr val="000000"/>
                </a:solidFill>
                <a:latin typeface="Arial - 35"/>
              </a:rPr>
              <a:t>2</a:t>
            </a:r>
            <a:endParaRPr lang="en-US" sz="2600" b="1">
              <a:solidFill>
                <a:srgbClr val="000000"/>
              </a:solidFill>
              <a:latin typeface="Arial - 35"/>
            </a:endParaRPr>
          </a:p>
        </p:txBody>
      </p:sp>
      <p:sp>
        <p:nvSpPr>
          <p:cNvPr id="29" name="TextBox 28"/>
          <p:cNvSpPr txBox="1"/>
          <p:nvPr/>
        </p:nvSpPr>
        <p:spPr>
          <a:xfrm>
            <a:off x="5486400" y="4127500"/>
            <a:ext cx="2438400" cy="830997"/>
          </a:xfrm>
          <a:prstGeom prst="rect">
            <a:avLst/>
          </a:prstGeom>
          <a:noFill/>
        </p:spPr>
        <p:txBody>
          <a:bodyPr vert="horz" rtlCol="0">
            <a:spAutoFit/>
          </a:bodyPr>
          <a:lstStyle/>
          <a:p>
            <a:r>
              <a:rPr lang="en-US" sz="4800" smtClean="0">
                <a:solidFill>
                  <a:srgbClr val="000000"/>
                </a:solidFill>
                <a:latin typeface="Arial - 65"/>
              </a:rPr>
              <a:t>(5  )</a:t>
            </a:r>
            <a:endParaRPr lang="en-US" sz="4800">
              <a:solidFill>
                <a:srgbClr val="000000"/>
              </a:solidFill>
              <a:latin typeface="Arial - 65"/>
            </a:endParaRPr>
          </a:p>
        </p:txBody>
      </p:sp>
      <p:sp>
        <p:nvSpPr>
          <p:cNvPr id="30" name="TextBox 29"/>
          <p:cNvSpPr txBox="1"/>
          <p:nvPr/>
        </p:nvSpPr>
        <p:spPr>
          <a:xfrm>
            <a:off x="5981700" y="2984500"/>
            <a:ext cx="1371600" cy="815608"/>
          </a:xfrm>
          <a:prstGeom prst="rect">
            <a:avLst/>
          </a:prstGeom>
          <a:noFill/>
        </p:spPr>
        <p:txBody>
          <a:bodyPr vert="horz" rtlCol="0">
            <a:spAutoFit/>
          </a:bodyPr>
          <a:lstStyle/>
          <a:p>
            <a:r>
              <a:rPr lang="en-US" sz="4700" smtClean="0">
                <a:solidFill>
                  <a:srgbClr val="000000"/>
                </a:solidFill>
                <a:latin typeface="Arial - 62"/>
              </a:rPr>
              <a:t>1</a:t>
            </a:r>
            <a:endParaRPr lang="en-US" sz="4700">
              <a:solidFill>
                <a:srgbClr val="000000"/>
              </a:solidFill>
              <a:latin typeface="Arial - 62"/>
            </a:endParaRPr>
          </a:p>
        </p:txBody>
      </p:sp>
      <p:cxnSp>
        <p:nvCxnSpPr>
          <p:cNvPr id="31" name="Straight Connector 30"/>
          <p:cNvCxnSpPr/>
          <p:nvPr/>
        </p:nvCxnSpPr>
        <p:spPr>
          <a:xfrm>
            <a:off x="5588000" y="3860800"/>
            <a:ext cx="1524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50000" y="3784600"/>
            <a:ext cx="838200" cy="492443"/>
          </a:xfrm>
          <a:prstGeom prst="rect">
            <a:avLst/>
          </a:prstGeom>
          <a:noFill/>
        </p:spPr>
        <p:txBody>
          <a:bodyPr vert="horz" rtlCol="0">
            <a:spAutoFit/>
          </a:bodyPr>
          <a:lstStyle/>
          <a:p>
            <a:r>
              <a:rPr lang="en-US" sz="2600" b="1" smtClean="0">
                <a:solidFill>
                  <a:srgbClr val="000000"/>
                </a:solidFill>
                <a:latin typeface="Arial - 35"/>
              </a:rPr>
              <a:t>4</a:t>
            </a:r>
            <a:endParaRPr lang="en-US" sz="2600" b="1">
              <a:solidFill>
                <a:srgbClr val="000000"/>
              </a:solidFill>
              <a:latin typeface="Arial - 35"/>
            </a:endParaRPr>
          </a:p>
        </p:txBody>
      </p:sp>
      <p:cxnSp>
        <p:nvCxnSpPr>
          <p:cNvPr id="33" name="Straight Connector 32"/>
          <p:cNvCxnSpPr/>
          <p:nvPr/>
        </p:nvCxnSpPr>
        <p:spPr>
          <a:xfrm>
            <a:off x="6362700" y="4279900"/>
            <a:ext cx="355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88100" y="4229100"/>
            <a:ext cx="838200" cy="492443"/>
          </a:xfrm>
          <a:prstGeom prst="rect">
            <a:avLst/>
          </a:prstGeom>
          <a:noFill/>
        </p:spPr>
        <p:txBody>
          <a:bodyPr vert="horz" rtlCol="0">
            <a:spAutoFit/>
          </a:bodyPr>
          <a:lstStyle/>
          <a:p>
            <a:r>
              <a:rPr lang="en-US" sz="2600" b="1" smtClean="0">
                <a:solidFill>
                  <a:srgbClr val="000000"/>
                </a:solidFill>
                <a:latin typeface="Arial - 35"/>
              </a:rPr>
              <a:t>3</a:t>
            </a:r>
            <a:endParaRPr lang="en-US" sz="2600" b="1">
              <a:solidFill>
                <a:srgbClr val="000000"/>
              </a:solidFill>
              <a:latin typeface="Arial - 35"/>
            </a:endParaRPr>
          </a:p>
        </p:txBody>
      </p:sp>
      <p:cxnSp>
        <p:nvCxnSpPr>
          <p:cNvPr id="35" name="Straight Connector 34"/>
          <p:cNvCxnSpPr/>
          <p:nvPr/>
        </p:nvCxnSpPr>
        <p:spPr>
          <a:xfrm>
            <a:off x="7747000" y="3860800"/>
            <a:ext cx="1524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102600" y="2921000"/>
            <a:ext cx="1371600" cy="815608"/>
          </a:xfrm>
          <a:prstGeom prst="rect">
            <a:avLst/>
          </a:prstGeom>
          <a:noFill/>
        </p:spPr>
        <p:txBody>
          <a:bodyPr vert="horz" rtlCol="0">
            <a:spAutoFit/>
          </a:bodyPr>
          <a:lstStyle/>
          <a:p>
            <a:r>
              <a:rPr lang="en-US" sz="4700" smtClean="0">
                <a:solidFill>
                  <a:srgbClr val="000000"/>
                </a:solidFill>
                <a:latin typeface="Arial - 62"/>
              </a:rPr>
              <a:t>1</a:t>
            </a:r>
            <a:endParaRPr lang="en-US" sz="4700">
              <a:solidFill>
                <a:srgbClr val="000000"/>
              </a:solidFill>
              <a:latin typeface="Arial - 62"/>
            </a:endParaRPr>
          </a:p>
        </p:txBody>
      </p:sp>
      <p:sp>
        <p:nvSpPr>
          <p:cNvPr id="37" name="TextBox 36"/>
          <p:cNvSpPr txBox="1"/>
          <p:nvPr/>
        </p:nvSpPr>
        <p:spPr>
          <a:xfrm>
            <a:off x="7581900" y="4076700"/>
            <a:ext cx="2641600" cy="830997"/>
          </a:xfrm>
          <a:prstGeom prst="rect">
            <a:avLst/>
          </a:prstGeom>
          <a:noFill/>
        </p:spPr>
        <p:txBody>
          <a:bodyPr vert="horz" rtlCol="0">
            <a:spAutoFit/>
          </a:bodyPr>
          <a:lstStyle/>
          <a:p>
            <a:r>
              <a:rPr lang="en-US" sz="4800" smtClean="0">
                <a:solidFill>
                  <a:srgbClr val="000000"/>
                </a:solidFill>
                <a:latin typeface="Lucida Sans Unicode - 65"/>
              </a:rPr>
              <a:t>∛54  </a:t>
            </a:r>
            <a:endParaRPr lang="en-US" sz="4800" baseline="70000">
              <a:solidFill>
                <a:srgbClr val="000000"/>
              </a:solidFill>
              <a:latin typeface="Arial - 65"/>
            </a:endParaRPr>
          </a:p>
        </p:txBody>
      </p:sp>
      <p:cxnSp>
        <p:nvCxnSpPr>
          <p:cNvPr id="38" name="Straight Connector 37"/>
          <p:cNvCxnSpPr/>
          <p:nvPr/>
        </p:nvCxnSpPr>
        <p:spPr>
          <a:xfrm flipV="1">
            <a:off x="8331200" y="4102100"/>
            <a:ext cx="863600" cy="38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839200" y="177800"/>
            <a:ext cx="1217803" cy="406401"/>
            <a:chOff x="8839200" y="177800"/>
            <a:chExt cx="1217803" cy="406401"/>
          </a:xfrm>
        </p:grpSpPr>
        <p:sp>
          <p:nvSpPr>
            <p:cNvPr id="39" name="TextBox 38"/>
            <p:cNvSpPr txBox="1"/>
            <p:nvPr/>
          </p:nvSpPr>
          <p:spPr>
            <a:xfrm>
              <a:off x="8865997" y="2286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40" name="Freeform 39"/>
            <p:cNvSpPr/>
            <p:nvPr/>
          </p:nvSpPr>
          <p:spPr>
            <a:xfrm>
              <a:off x="8839200" y="1778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5603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39700" y="-50800"/>
            <a:ext cx="7581900" cy="4660900"/>
          </a:xfrm>
          <a:prstGeom prst="rect">
            <a:avLst/>
          </a:prstGeom>
          <a:solidFill>
            <a:scrgbClr r="0" g="0" b="0">
              <a:alpha val="0"/>
            </a:scrgbClr>
          </a:solidFill>
        </p:spPr>
      </p:pic>
      <p:grpSp>
        <p:nvGrpSpPr>
          <p:cNvPr id="5" name="Group 4"/>
          <p:cNvGrpSpPr/>
          <p:nvPr/>
        </p:nvGrpSpPr>
        <p:grpSpPr>
          <a:xfrm>
            <a:off x="8864600" y="101600"/>
            <a:ext cx="1217803" cy="406401"/>
            <a:chOff x="8864600" y="101600"/>
            <a:chExt cx="1217803" cy="406401"/>
          </a:xfrm>
        </p:grpSpPr>
        <p:sp>
          <p:nvSpPr>
            <p:cNvPr id="3" name="TextBox 2"/>
            <p:cNvSpPr txBox="1"/>
            <p:nvPr/>
          </p:nvSpPr>
          <p:spPr>
            <a:xfrm>
              <a:off x="8891397" y="1524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4" name="Freeform 3"/>
            <p:cNvSpPr/>
            <p:nvPr/>
          </p:nvSpPr>
          <p:spPr>
            <a:xfrm>
              <a:off x="8864600" y="1016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729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 y="88900"/>
            <a:ext cx="6721094" cy="4277106"/>
          </a:xfrm>
          <a:prstGeom prst="rect">
            <a:avLst/>
          </a:prstGeom>
          <a:solidFill>
            <a:scrgbClr r="0" g="0" b="0">
              <a:alpha val="0"/>
            </a:scrgbClr>
          </a:solidFill>
        </p:spPr>
      </p:pic>
      <p:grpSp>
        <p:nvGrpSpPr>
          <p:cNvPr id="5" name="Group 4"/>
          <p:cNvGrpSpPr/>
          <p:nvPr/>
        </p:nvGrpSpPr>
        <p:grpSpPr>
          <a:xfrm>
            <a:off x="8864600" y="50800"/>
            <a:ext cx="1217803" cy="406401"/>
            <a:chOff x="8864600" y="50800"/>
            <a:chExt cx="1217803" cy="406401"/>
          </a:xfrm>
        </p:grpSpPr>
        <p:sp>
          <p:nvSpPr>
            <p:cNvPr id="3" name="TextBox 2"/>
            <p:cNvSpPr txBox="1"/>
            <p:nvPr/>
          </p:nvSpPr>
          <p:spPr>
            <a:xfrm>
              <a:off x="8891397" y="1016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4" name="Freeform 3"/>
            <p:cNvSpPr/>
            <p:nvPr/>
          </p:nvSpPr>
          <p:spPr>
            <a:xfrm>
              <a:off x="8864600" y="508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8556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 y="-38100"/>
            <a:ext cx="7861300" cy="4902200"/>
          </a:xfrm>
          <a:prstGeom prst="rect">
            <a:avLst/>
          </a:prstGeom>
          <a:solidFill>
            <a:scrgbClr r="0" g="0" b="0">
              <a:alpha val="0"/>
            </a:scrgbClr>
          </a:solidFill>
        </p:spPr>
      </p:pic>
      <p:grpSp>
        <p:nvGrpSpPr>
          <p:cNvPr id="5" name="Group 4"/>
          <p:cNvGrpSpPr/>
          <p:nvPr/>
        </p:nvGrpSpPr>
        <p:grpSpPr>
          <a:xfrm>
            <a:off x="8788400" y="88900"/>
            <a:ext cx="1217803" cy="406401"/>
            <a:chOff x="8788400" y="88900"/>
            <a:chExt cx="1217803" cy="406401"/>
          </a:xfrm>
        </p:grpSpPr>
        <p:sp>
          <p:nvSpPr>
            <p:cNvPr id="3" name="TextBox 2"/>
            <p:cNvSpPr txBox="1"/>
            <p:nvPr/>
          </p:nvSpPr>
          <p:spPr>
            <a:xfrm>
              <a:off x="8815197" y="1397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4" name="Freeform 3"/>
            <p:cNvSpPr/>
            <p:nvPr/>
          </p:nvSpPr>
          <p:spPr>
            <a:xfrm>
              <a:off x="8788400" y="889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240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546100"/>
            <a:ext cx="4038600" cy="3695700"/>
          </a:xfrm>
          <a:prstGeom prst="rect">
            <a:avLst/>
          </a:prstGeom>
          <a:solidFill>
            <a:scrgbClr r="0" g="0" b="0">
              <a:alpha val="0"/>
            </a:scrgbClr>
          </a:solidFill>
        </p:spPr>
      </p:pic>
      <p:pic>
        <p:nvPicPr>
          <p:cNvPr id="3" name="Picture 2"/>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1460500"/>
            <a:ext cx="4025900" cy="3683000"/>
          </a:xfrm>
          <a:prstGeom prst="rect">
            <a:avLst/>
          </a:prstGeom>
          <a:solidFill>
            <a:scrgbClr r="0" g="0" b="0">
              <a:alpha val="0"/>
            </a:scrgbClr>
          </a:solidFill>
        </p:spPr>
      </p:pic>
      <p:pic>
        <p:nvPicPr>
          <p:cNvPr id="4" name="Picture 3"/>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 y="3619500"/>
            <a:ext cx="4356100" cy="3898900"/>
          </a:xfrm>
          <a:prstGeom prst="rect">
            <a:avLst/>
          </a:prstGeom>
          <a:solidFill>
            <a:scrgbClr r="0" g="0" b="0">
              <a:alpha val="0"/>
            </a:scrgbClr>
          </a:solidFill>
        </p:spPr>
      </p:pic>
    </p:spTree>
    <p:extLst>
      <p:ext uri="{BB962C8B-B14F-4D97-AF65-F5344CB8AC3E}">
        <p14:creationId xmlns:p14="http://schemas.microsoft.com/office/powerpoint/2010/main" val="1342206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25400"/>
            <a:ext cx="8547100" cy="3860800"/>
          </a:xfrm>
          <a:prstGeom prst="rect">
            <a:avLst/>
          </a:prstGeom>
          <a:solidFill>
            <a:scrgbClr r="0" g="0" b="0">
              <a:alpha val="0"/>
            </a:scrgbClr>
          </a:solidFill>
        </p:spPr>
      </p:pic>
      <p:grpSp>
        <p:nvGrpSpPr>
          <p:cNvPr id="5" name="Group 4"/>
          <p:cNvGrpSpPr/>
          <p:nvPr/>
        </p:nvGrpSpPr>
        <p:grpSpPr>
          <a:xfrm>
            <a:off x="8915400" y="88900"/>
            <a:ext cx="1217803" cy="406401"/>
            <a:chOff x="8915400" y="88900"/>
            <a:chExt cx="1217803" cy="406401"/>
          </a:xfrm>
        </p:grpSpPr>
        <p:sp>
          <p:nvSpPr>
            <p:cNvPr id="3" name="TextBox 2"/>
            <p:cNvSpPr txBox="1"/>
            <p:nvPr/>
          </p:nvSpPr>
          <p:spPr>
            <a:xfrm>
              <a:off x="8942197" y="139700"/>
              <a:ext cx="1191006" cy="323165"/>
            </a:xfrm>
            <a:prstGeom prst="rect">
              <a:avLst/>
            </a:prstGeom>
            <a:noFill/>
          </p:spPr>
          <p:txBody>
            <a:bodyPr vert="horz" rtlCol="0">
              <a:spAutoFit/>
            </a:bodyPr>
            <a:lstStyle/>
            <a:p>
              <a:r>
                <a:rPr lang="en-US" sz="1500" b="1" smtClean="0">
                  <a:solidFill>
                    <a:srgbClr val="0000FF"/>
                  </a:solidFill>
                  <a:latin typeface="Arial - 20"/>
                </a:rPr>
                <a:t>Math 1</a:t>
              </a:r>
              <a:endParaRPr lang="en-US" sz="1500" b="1">
                <a:solidFill>
                  <a:srgbClr val="0000FF"/>
                </a:solidFill>
                <a:latin typeface="Arial - 20"/>
              </a:endParaRPr>
            </a:p>
          </p:txBody>
        </p:sp>
        <p:sp>
          <p:nvSpPr>
            <p:cNvPr id="4" name="Freeform 3"/>
            <p:cNvSpPr/>
            <p:nvPr/>
          </p:nvSpPr>
          <p:spPr>
            <a:xfrm>
              <a:off x="8915400" y="88900"/>
              <a:ext cx="1003301" cy="406401"/>
            </a:xfrm>
            <a:custGeom>
              <a:avLst/>
              <a:gdLst/>
              <a:ahLst/>
              <a:cxnLst/>
              <a:rect l="0" t="0" r="0" b="0"/>
              <a:pathLst>
                <a:path w="1003301" h="406401">
                  <a:moveTo>
                    <a:pt x="0" y="0"/>
                  </a:moveTo>
                  <a:lnTo>
                    <a:pt x="1003300" y="0"/>
                  </a:lnTo>
                  <a:lnTo>
                    <a:pt x="1003300" y="406400"/>
                  </a:lnTo>
                  <a:lnTo>
                    <a:pt x="0" y="406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195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27500" y="165100"/>
            <a:ext cx="2794000" cy="630942"/>
          </a:xfrm>
          <a:prstGeom prst="rect">
            <a:avLst/>
          </a:prstGeom>
          <a:noFill/>
        </p:spPr>
        <p:txBody>
          <a:bodyPr vert="horz" rtlCol="0">
            <a:spAutoFit/>
          </a:bodyPr>
          <a:lstStyle/>
          <a:p>
            <a:r>
              <a:rPr lang="en-US" sz="3500" smtClean="0">
                <a:solidFill>
                  <a:srgbClr val="32CD32"/>
                </a:solidFill>
                <a:latin typeface="Berlin Sans FB - 47"/>
              </a:rPr>
              <a:t>Identify </a:t>
            </a:r>
            <a:endParaRPr lang="en-US" sz="3500">
              <a:solidFill>
                <a:srgbClr val="32CD32"/>
              </a:solidFill>
              <a:latin typeface="Berlin Sans FB - 47"/>
            </a:endParaRPr>
          </a:p>
        </p:txBody>
      </p:sp>
      <p:grpSp>
        <p:nvGrpSpPr>
          <p:cNvPr id="10" name="Group 9"/>
          <p:cNvGrpSpPr/>
          <p:nvPr/>
        </p:nvGrpSpPr>
        <p:grpSpPr>
          <a:xfrm>
            <a:off x="1143000" y="1333500"/>
            <a:ext cx="7721600" cy="1509018"/>
            <a:chOff x="1143000" y="1333500"/>
            <a:chExt cx="7721600" cy="1509018"/>
          </a:xfrm>
        </p:grpSpPr>
        <p:sp>
          <p:nvSpPr>
            <p:cNvPr id="3" name="TextBox 2"/>
            <p:cNvSpPr txBox="1"/>
            <p:nvPr/>
          </p:nvSpPr>
          <p:spPr>
            <a:xfrm>
              <a:off x="1143000" y="16510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4" name="TextBox 3"/>
            <p:cNvSpPr txBox="1"/>
            <p:nvPr/>
          </p:nvSpPr>
          <p:spPr>
            <a:xfrm>
              <a:off x="3886200" y="17018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5" name="TextBox 4"/>
            <p:cNvSpPr txBox="1"/>
            <p:nvPr/>
          </p:nvSpPr>
          <p:spPr>
            <a:xfrm>
              <a:off x="6680200" y="17653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6" name="TextBox 5"/>
            <p:cNvSpPr txBox="1"/>
            <p:nvPr/>
          </p:nvSpPr>
          <p:spPr>
            <a:xfrm>
              <a:off x="1219200" y="1333500"/>
              <a:ext cx="7645400" cy="369332"/>
            </a:xfrm>
            <a:prstGeom prst="rect">
              <a:avLst/>
            </a:prstGeom>
            <a:noFill/>
          </p:spPr>
          <p:txBody>
            <a:bodyPr vert="horz" rtlCol="0">
              <a:spAutoFit/>
            </a:bodyPr>
            <a:lstStyle/>
            <a:p>
              <a:r>
                <a:rPr lang="en-US" smtClean="0">
                  <a:solidFill>
                    <a:srgbClr val="000000"/>
                  </a:solidFill>
                  <a:latin typeface="Lucida Sans Unicode - 24"/>
                </a:rPr>
                <a:t>√4                           √9                               √144</a:t>
              </a:r>
              <a:endParaRPr lang="en-US">
                <a:solidFill>
                  <a:srgbClr val="000000"/>
                </a:solidFill>
                <a:latin typeface="Lucida Sans Unicode - 24"/>
              </a:endParaRPr>
            </a:p>
          </p:txBody>
        </p:sp>
        <p:cxnSp>
          <p:nvCxnSpPr>
            <p:cNvPr id="7" name="Straight Connector 6"/>
            <p:cNvCxnSpPr/>
            <p:nvPr/>
          </p:nvCxnSpPr>
          <p:spPr>
            <a:xfrm>
              <a:off x="1524000" y="1346200"/>
              <a:ext cx="266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21200" y="1346200"/>
              <a:ext cx="2794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24800" y="13462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41300" y="139700"/>
            <a:ext cx="1559052" cy="406655"/>
            <a:chOff x="241300" y="139700"/>
            <a:chExt cx="1559052" cy="406655"/>
          </a:xfrm>
        </p:grpSpPr>
        <p:sp>
          <p:nvSpPr>
            <p:cNvPr id="11" name="TextBox 10"/>
            <p:cNvSpPr txBox="1"/>
            <p:nvPr/>
          </p:nvSpPr>
          <p:spPr>
            <a:xfrm>
              <a:off x="257048" y="1905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2" name="Freeform 11"/>
            <p:cNvSpPr/>
            <p:nvPr/>
          </p:nvSpPr>
          <p:spPr>
            <a:xfrm>
              <a:off x="241300" y="1397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425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90800" y="304800"/>
            <a:ext cx="5511800" cy="630942"/>
          </a:xfrm>
          <a:prstGeom prst="rect">
            <a:avLst/>
          </a:prstGeom>
          <a:noFill/>
        </p:spPr>
        <p:txBody>
          <a:bodyPr vert="horz" rtlCol="0">
            <a:spAutoFit/>
          </a:bodyPr>
          <a:lstStyle/>
          <a:p>
            <a:r>
              <a:rPr lang="en-US" sz="3500" smtClean="0">
                <a:solidFill>
                  <a:srgbClr val="32CD32"/>
                </a:solidFill>
                <a:latin typeface="Berlin Sans FB - 47"/>
              </a:rPr>
              <a:t>Identify- Your Turn</a:t>
            </a:r>
            <a:endParaRPr lang="en-US" sz="3500">
              <a:solidFill>
                <a:srgbClr val="32CD32"/>
              </a:solidFill>
              <a:latin typeface="Berlin Sans FB - 47"/>
            </a:endParaRPr>
          </a:p>
        </p:txBody>
      </p:sp>
      <p:grpSp>
        <p:nvGrpSpPr>
          <p:cNvPr id="10" name="Group 9"/>
          <p:cNvGrpSpPr/>
          <p:nvPr/>
        </p:nvGrpSpPr>
        <p:grpSpPr>
          <a:xfrm>
            <a:off x="914400" y="1536700"/>
            <a:ext cx="7670800" cy="1509018"/>
            <a:chOff x="914400" y="1536700"/>
            <a:chExt cx="7670800" cy="1509018"/>
          </a:xfrm>
        </p:grpSpPr>
        <p:sp>
          <p:nvSpPr>
            <p:cNvPr id="3" name="TextBox 2"/>
            <p:cNvSpPr txBox="1"/>
            <p:nvPr/>
          </p:nvSpPr>
          <p:spPr>
            <a:xfrm>
              <a:off x="914400" y="18542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4" name="TextBox 3"/>
            <p:cNvSpPr txBox="1"/>
            <p:nvPr/>
          </p:nvSpPr>
          <p:spPr>
            <a:xfrm>
              <a:off x="3657600" y="19050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5" name="TextBox 4"/>
            <p:cNvSpPr txBox="1"/>
            <p:nvPr/>
          </p:nvSpPr>
          <p:spPr>
            <a:xfrm>
              <a:off x="6451600" y="1968500"/>
              <a:ext cx="2133600" cy="1077218"/>
            </a:xfrm>
            <a:prstGeom prst="rect">
              <a:avLst/>
            </a:prstGeom>
            <a:noFill/>
          </p:spPr>
          <p:txBody>
            <a:bodyPr vert="horz" rtlCol="0">
              <a:spAutoFit/>
            </a:bodyPr>
            <a:lstStyle/>
            <a:p>
              <a:endParaRPr lang="en-US" smtClean="0"/>
            </a:p>
            <a:p>
              <a:r>
                <a:rPr lang="en-US" smtClean="0"/>
                <a:t>r</a:t>
              </a:r>
              <a:r>
                <a:rPr lang="en-US" sz="1400" smtClean="0">
                  <a:solidFill>
                    <a:srgbClr val="000000"/>
                  </a:solidFill>
                  <a:latin typeface="Arial - 19"/>
                </a:rPr>
                <a:t>adicand:_____</a:t>
              </a:r>
            </a:p>
            <a:p>
              <a:r>
                <a:rPr lang="en-US" sz="1400" smtClean="0">
                  <a:solidFill>
                    <a:srgbClr val="000000"/>
                  </a:solidFill>
                  <a:latin typeface="Arial - 19"/>
                </a:rPr>
                <a:t>index:_____</a:t>
              </a:r>
            </a:p>
            <a:p>
              <a:r>
                <a:rPr lang="en-US" sz="1400" smtClean="0">
                  <a:solidFill>
                    <a:srgbClr val="000000"/>
                  </a:solidFill>
                  <a:latin typeface="Arial - 19"/>
                </a:rPr>
                <a:t>value:______</a:t>
              </a:r>
              <a:endParaRPr lang="en-US" sz="1400">
                <a:solidFill>
                  <a:srgbClr val="000000"/>
                </a:solidFill>
                <a:latin typeface="Arial - 19"/>
              </a:endParaRPr>
            </a:p>
          </p:txBody>
        </p:sp>
        <p:sp>
          <p:nvSpPr>
            <p:cNvPr id="6" name="TextBox 5"/>
            <p:cNvSpPr txBox="1"/>
            <p:nvPr/>
          </p:nvSpPr>
          <p:spPr>
            <a:xfrm>
              <a:off x="990600" y="1536700"/>
              <a:ext cx="7035800" cy="353943"/>
            </a:xfrm>
            <a:prstGeom prst="rect">
              <a:avLst/>
            </a:prstGeom>
            <a:noFill/>
          </p:spPr>
          <p:txBody>
            <a:bodyPr vert="horz" rtlCol="0">
              <a:spAutoFit/>
            </a:bodyPr>
            <a:lstStyle/>
            <a:p>
              <a:r>
                <a:rPr lang="en-US" sz="1700" smtClean="0">
                  <a:solidFill>
                    <a:srgbClr val="000000"/>
                  </a:solidFill>
                  <a:latin typeface="Lucida Sans Unicode - 23"/>
                </a:rPr>
                <a:t>√36                           √100                  √121</a:t>
              </a:r>
              <a:endParaRPr lang="en-US" sz="1700">
                <a:solidFill>
                  <a:srgbClr val="000000"/>
                </a:solidFill>
                <a:latin typeface="Lucida Sans Unicode - 23"/>
              </a:endParaRPr>
            </a:p>
          </p:txBody>
        </p:sp>
        <p:cxnSp>
          <p:nvCxnSpPr>
            <p:cNvPr id="7" name="Straight Connector 6"/>
            <p:cNvCxnSpPr/>
            <p:nvPr/>
          </p:nvCxnSpPr>
          <p:spPr>
            <a:xfrm>
              <a:off x="1295400" y="1549400"/>
              <a:ext cx="444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46600" y="1549400"/>
              <a:ext cx="571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99300" y="1562100"/>
              <a:ext cx="558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15900" y="177800"/>
            <a:ext cx="1559052" cy="406655"/>
            <a:chOff x="215900" y="177800"/>
            <a:chExt cx="1559052" cy="406655"/>
          </a:xfrm>
        </p:grpSpPr>
        <p:sp>
          <p:nvSpPr>
            <p:cNvPr id="11" name="TextBox 10"/>
            <p:cNvSpPr txBox="1"/>
            <p:nvPr/>
          </p:nvSpPr>
          <p:spPr>
            <a:xfrm>
              <a:off x="231648" y="2286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12" name="Freeform 11"/>
            <p:cNvSpPr/>
            <p:nvPr/>
          </p:nvSpPr>
          <p:spPr>
            <a:xfrm>
              <a:off x="215900" y="1778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069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17700" y="50800"/>
            <a:ext cx="6680200" cy="353943"/>
          </a:xfrm>
          <a:prstGeom prst="rect">
            <a:avLst/>
          </a:prstGeom>
          <a:noFill/>
        </p:spPr>
        <p:txBody>
          <a:bodyPr vert="horz" rtlCol="0">
            <a:spAutoFit/>
          </a:bodyPr>
          <a:lstStyle/>
          <a:p>
            <a:pPr algn="ctr"/>
            <a:r>
              <a:rPr lang="en-US" sz="1700" b="1" u="sng" smtClean="0">
                <a:solidFill>
                  <a:srgbClr val="000000"/>
                </a:solidFill>
                <a:latin typeface="Arial - 23"/>
              </a:rPr>
              <a:t> Review</a:t>
            </a:r>
            <a:endParaRPr lang="en-US" sz="1700" b="1" u="sng">
              <a:solidFill>
                <a:srgbClr val="000000"/>
              </a:solidFill>
              <a:latin typeface="Arial - 23"/>
            </a:endParaRPr>
          </a:p>
        </p:txBody>
      </p:sp>
      <p:sp>
        <p:nvSpPr>
          <p:cNvPr id="3" name="TextBox 2"/>
          <p:cNvSpPr txBox="1"/>
          <p:nvPr/>
        </p:nvSpPr>
        <p:spPr>
          <a:xfrm>
            <a:off x="76200" y="203200"/>
            <a:ext cx="3327400" cy="1846659"/>
          </a:xfrm>
          <a:prstGeom prst="rect">
            <a:avLst/>
          </a:prstGeom>
          <a:noFill/>
        </p:spPr>
        <p:txBody>
          <a:bodyPr vert="horz" rtlCol="0">
            <a:spAutoFit/>
          </a:bodyPr>
          <a:lstStyle/>
          <a:p>
            <a:r>
              <a:rPr lang="en-US" sz="1900" smtClean="0">
                <a:solidFill>
                  <a:srgbClr val="0000FF"/>
                </a:solidFill>
                <a:latin typeface="Arial - 25"/>
              </a:rPr>
              <a:t> Fill in the following:</a:t>
            </a:r>
          </a:p>
          <a:p>
            <a:r>
              <a:rPr lang="en-US" sz="1900" smtClean="0">
                <a:solidFill>
                  <a:srgbClr val="0000FF"/>
                </a:solidFill>
                <a:latin typeface="Arial - 25"/>
              </a:rPr>
              <a:t>-2  x  -2 =</a:t>
            </a:r>
          </a:p>
          <a:p>
            <a:endParaRPr lang="en-US" sz="1900" smtClean="0">
              <a:solidFill>
                <a:srgbClr val="0000FF"/>
              </a:solidFill>
              <a:latin typeface="Arial - 25"/>
            </a:endParaRPr>
          </a:p>
          <a:p>
            <a:r>
              <a:rPr lang="en-US" sz="1900" smtClean="0">
                <a:solidFill>
                  <a:srgbClr val="0000FF"/>
                </a:solidFill>
                <a:latin typeface="Arial - 25"/>
              </a:rPr>
              <a:t>2   x   2 =</a:t>
            </a:r>
          </a:p>
          <a:p>
            <a:endParaRPr lang="en-US" sz="1900" smtClean="0">
              <a:solidFill>
                <a:srgbClr val="0000FF"/>
              </a:solidFill>
              <a:latin typeface="Arial - 25"/>
            </a:endParaRPr>
          </a:p>
          <a:p>
            <a:r>
              <a:rPr lang="en-US" sz="1900" smtClean="0">
                <a:solidFill>
                  <a:srgbClr val="0000FF"/>
                </a:solidFill>
                <a:latin typeface="Arial - 25"/>
              </a:rPr>
              <a:t>So the </a:t>
            </a:r>
            <a:r>
              <a:rPr lang="en-US" sz="1900" smtClean="0">
                <a:solidFill>
                  <a:srgbClr val="0000FF"/>
                </a:solidFill>
                <a:latin typeface="Lucida Sans Unicode - 25"/>
              </a:rPr>
              <a:t>√</a:t>
            </a:r>
            <a:r>
              <a:rPr lang="en-US" sz="1900" smtClean="0">
                <a:solidFill>
                  <a:srgbClr val="0000FF"/>
                </a:solidFill>
                <a:latin typeface="Arial - 25"/>
              </a:rPr>
              <a:t>4 is ...</a:t>
            </a:r>
            <a:endParaRPr lang="en-US" sz="1900">
              <a:solidFill>
                <a:srgbClr val="0000FF"/>
              </a:solidFill>
              <a:latin typeface="Arial - 25"/>
            </a:endParaRPr>
          </a:p>
        </p:txBody>
      </p:sp>
      <p:sp>
        <p:nvSpPr>
          <p:cNvPr id="4" name="TextBox 3"/>
          <p:cNvSpPr txBox="1"/>
          <p:nvPr/>
        </p:nvSpPr>
        <p:spPr>
          <a:xfrm>
            <a:off x="63500" y="3009900"/>
            <a:ext cx="2209800" cy="1554272"/>
          </a:xfrm>
          <a:prstGeom prst="rect">
            <a:avLst/>
          </a:prstGeom>
          <a:noFill/>
        </p:spPr>
        <p:txBody>
          <a:bodyPr vert="horz" rtlCol="0">
            <a:spAutoFit/>
          </a:bodyPr>
          <a:lstStyle/>
          <a:p>
            <a:r>
              <a:rPr lang="en-US" sz="1900" b="1" u="sng" smtClean="0">
                <a:solidFill>
                  <a:srgbClr val="800080"/>
                </a:solidFill>
                <a:latin typeface="Arial - 25"/>
              </a:rPr>
              <a:t>Example 2:</a:t>
            </a:r>
          </a:p>
          <a:p>
            <a:endParaRPr lang="en-US" sz="1900" b="1" u="sng" smtClean="0">
              <a:solidFill>
                <a:srgbClr val="800080"/>
              </a:solidFill>
              <a:latin typeface="Arial - 25"/>
            </a:endParaRPr>
          </a:p>
          <a:p>
            <a:r>
              <a:rPr lang="en-US" sz="1900" b="1" u="sng" smtClean="0">
                <a:solidFill>
                  <a:srgbClr val="800080"/>
                </a:solidFill>
                <a:latin typeface="Arial - 25"/>
              </a:rPr>
              <a:t> </a:t>
            </a:r>
            <a:r>
              <a:rPr lang="en-US" sz="1900" smtClean="0">
                <a:solidFill>
                  <a:srgbClr val="800080"/>
                </a:solidFill>
                <a:latin typeface="Lucida Sans Unicode - 25"/>
              </a:rPr>
              <a:t>√</a:t>
            </a:r>
            <a:r>
              <a:rPr lang="en-US" sz="1900" smtClean="0">
                <a:solidFill>
                  <a:srgbClr val="800080"/>
                </a:solidFill>
                <a:latin typeface="Arial - 25"/>
              </a:rPr>
              <a:t>49 =</a:t>
            </a:r>
          </a:p>
          <a:p>
            <a:endParaRPr lang="en-US" sz="1900" smtClean="0">
              <a:solidFill>
                <a:srgbClr val="800080"/>
              </a:solidFill>
              <a:latin typeface="Arial - 25"/>
            </a:endParaRPr>
          </a:p>
          <a:p>
            <a:r>
              <a:rPr lang="en-US" sz="1900" smtClean="0">
                <a:solidFill>
                  <a:srgbClr val="800080"/>
                </a:solidFill>
                <a:latin typeface="Arial - 25"/>
              </a:rPr>
              <a:t>√16 = </a:t>
            </a:r>
            <a:endParaRPr lang="en-US" sz="1900">
              <a:solidFill>
                <a:srgbClr val="800080"/>
              </a:solidFill>
              <a:latin typeface="Arial - 25"/>
            </a:endParaRPr>
          </a:p>
        </p:txBody>
      </p:sp>
      <p:sp>
        <p:nvSpPr>
          <p:cNvPr id="5" name="TextBox 4"/>
          <p:cNvSpPr txBox="1"/>
          <p:nvPr/>
        </p:nvSpPr>
        <p:spPr>
          <a:xfrm>
            <a:off x="5156200" y="889000"/>
            <a:ext cx="4419600" cy="969496"/>
          </a:xfrm>
          <a:prstGeom prst="rect">
            <a:avLst/>
          </a:prstGeom>
          <a:noFill/>
        </p:spPr>
        <p:txBody>
          <a:bodyPr vert="horz" rtlCol="0">
            <a:spAutoFit/>
          </a:bodyPr>
          <a:lstStyle/>
          <a:p>
            <a:pPr algn="ctr"/>
            <a:r>
              <a:rPr lang="en-US" sz="1900" smtClean="0">
                <a:solidFill>
                  <a:srgbClr val="FF0000"/>
                </a:solidFill>
                <a:latin typeface="Arial - 25"/>
              </a:rPr>
              <a:t> When you take the square  root of a positive number,  there are always two  answers: one + and one -</a:t>
            </a:r>
            <a:endParaRPr lang="en-US" sz="1900">
              <a:solidFill>
                <a:srgbClr val="FF0000"/>
              </a:solidFill>
              <a:latin typeface="Arial - 25"/>
            </a:endParaRPr>
          </a:p>
        </p:txBody>
      </p:sp>
      <p:sp>
        <p:nvSpPr>
          <p:cNvPr id="6" name="Freeform 5"/>
          <p:cNvSpPr/>
          <p:nvPr/>
        </p:nvSpPr>
        <p:spPr>
          <a:xfrm>
            <a:off x="5283200" y="965200"/>
            <a:ext cx="4140201" cy="1625601"/>
          </a:xfrm>
          <a:custGeom>
            <a:avLst/>
            <a:gdLst/>
            <a:ahLst/>
            <a:cxnLst/>
            <a:rect l="0" t="0" r="0" b="0"/>
            <a:pathLst>
              <a:path w="4140201" h="1625601">
                <a:moveTo>
                  <a:pt x="0" y="0"/>
                </a:moveTo>
                <a:lnTo>
                  <a:pt x="4140200" y="0"/>
                </a:lnTo>
                <a:lnTo>
                  <a:pt x="4140200" y="1625600"/>
                </a:lnTo>
                <a:lnTo>
                  <a:pt x="0" y="1625600"/>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42400" y="76200"/>
            <a:ext cx="1270000" cy="261610"/>
          </a:xfrm>
          <a:prstGeom prst="rect">
            <a:avLst/>
          </a:prstGeom>
          <a:noFill/>
        </p:spPr>
        <p:txBody>
          <a:bodyPr vert="horz" rtlCol="0">
            <a:spAutoFit/>
          </a:bodyPr>
          <a:lstStyle/>
          <a:p>
            <a:r>
              <a:rPr lang="en-US" sz="1100" b="1" smtClean="0">
                <a:solidFill>
                  <a:srgbClr val="000000"/>
                </a:solidFill>
                <a:latin typeface="Arial - 15"/>
              </a:rPr>
              <a:t>concept 1</a:t>
            </a:r>
            <a:endParaRPr lang="en-US" sz="1100" b="1">
              <a:solidFill>
                <a:srgbClr val="000000"/>
              </a:solidFill>
              <a:latin typeface="Arial - 15"/>
            </a:endParaRPr>
          </a:p>
        </p:txBody>
      </p:sp>
      <p:grpSp>
        <p:nvGrpSpPr>
          <p:cNvPr id="10" name="Group 9"/>
          <p:cNvGrpSpPr/>
          <p:nvPr/>
        </p:nvGrpSpPr>
        <p:grpSpPr>
          <a:xfrm>
            <a:off x="7569200" y="50800"/>
            <a:ext cx="1559052" cy="406655"/>
            <a:chOff x="7569200" y="50800"/>
            <a:chExt cx="1559052" cy="406655"/>
          </a:xfrm>
        </p:grpSpPr>
        <p:sp>
          <p:nvSpPr>
            <p:cNvPr id="8" name="TextBox 7"/>
            <p:cNvSpPr txBox="1"/>
            <p:nvPr/>
          </p:nvSpPr>
          <p:spPr>
            <a:xfrm>
              <a:off x="7584948" y="1016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9" name="Freeform 8"/>
            <p:cNvSpPr/>
            <p:nvPr/>
          </p:nvSpPr>
          <p:spPr>
            <a:xfrm>
              <a:off x="7569200" y="508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414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60700" y="12700"/>
            <a:ext cx="5334000" cy="384721"/>
          </a:xfrm>
          <a:prstGeom prst="rect">
            <a:avLst/>
          </a:prstGeom>
          <a:noFill/>
        </p:spPr>
        <p:txBody>
          <a:bodyPr vert="horz" rtlCol="0">
            <a:spAutoFit/>
          </a:bodyPr>
          <a:lstStyle/>
          <a:p>
            <a:pPr algn="ctr"/>
            <a:r>
              <a:rPr lang="en-US" sz="1900" b="1" smtClean="0">
                <a:solidFill>
                  <a:srgbClr val="800080"/>
                </a:solidFill>
                <a:latin typeface="Arial - 26"/>
              </a:rPr>
              <a:t>How do we "undo" a square?</a:t>
            </a:r>
            <a:endParaRPr lang="en-US" sz="1900" b="1">
              <a:solidFill>
                <a:srgbClr val="800080"/>
              </a:solidFill>
              <a:latin typeface="Arial - 26"/>
            </a:endParaRPr>
          </a:p>
        </p:txBody>
      </p:sp>
      <p:sp>
        <p:nvSpPr>
          <p:cNvPr id="3" name="TextBox 2"/>
          <p:cNvSpPr txBox="1"/>
          <p:nvPr/>
        </p:nvSpPr>
        <p:spPr>
          <a:xfrm>
            <a:off x="889000" y="381000"/>
            <a:ext cx="2209800" cy="1261884"/>
          </a:xfrm>
          <a:prstGeom prst="rect">
            <a:avLst/>
          </a:prstGeom>
          <a:noFill/>
        </p:spPr>
        <p:txBody>
          <a:bodyPr vert="horz" rtlCol="0">
            <a:spAutoFit/>
          </a:bodyPr>
          <a:lstStyle/>
          <a:p>
            <a:r>
              <a:rPr lang="en-US" sz="1900" b="1" u="sng" smtClean="0">
                <a:solidFill>
                  <a:srgbClr val="FF6820"/>
                </a:solidFill>
                <a:latin typeface="Arial - 25"/>
              </a:rPr>
              <a:t>Example 1:</a:t>
            </a:r>
          </a:p>
          <a:p>
            <a:r>
              <a:rPr lang="en-US" sz="1900" b="1" u="sng" smtClean="0">
                <a:solidFill>
                  <a:srgbClr val="FF6820"/>
                </a:solidFill>
                <a:latin typeface="Arial - 25"/>
              </a:rPr>
              <a:t>Solve for x.</a:t>
            </a:r>
          </a:p>
          <a:p>
            <a:endParaRPr lang="en-US" sz="1900" b="1" u="sng" smtClean="0">
              <a:solidFill>
                <a:srgbClr val="FF6820"/>
              </a:solidFill>
              <a:latin typeface="Arial - 25"/>
            </a:endParaRPr>
          </a:p>
          <a:p>
            <a:r>
              <a:rPr lang="en-US" sz="1900" b="1" u="sng" smtClean="0">
                <a:solidFill>
                  <a:srgbClr val="FF6820"/>
                </a:solidFill>
                <a:latin typeface="Arial - 25"/>
              </a:rPr>
              <a:t>x2 = 36</a:t>
            </a:r>
            <a:endParaRPr lang="en-US" sz="1900" baseline="70000">
              <a:solidFill>
                <a:srgbClr val="FF6820"/>
              </a:solidFill>
              <a:latin typeface="Arial - 25"/>
            </a:endParaRPr>
          </a:p>
        </p:txBody>
      </p:sp>
      <p:sp>
        <p:nvSpPr>
          <p:cNvPr id="4" name="TextBox 3"/>
          <p:cNvSpPr txBox="1"/>
          <p:nvPr/>
        </p:nvSpPr>
        <p:spPr>
          <a:xfrm>
            <a:off x="190500" y="2527300"/>
            <a:ext cx="7924800" cy="1846659"/>
          </a:xfrm>
          <a:prstGeom prst="rect">
            <a:avLst/>
          </a:prstGeom>
          <a:noFill/>
        </p:spPr>
        <p:txBody>
          <a:bodyPr vert="horz" rtlCol="0">
            <a:spAutoFit/>
          </a:bodyPr>
          <a:lstStyle/>
          <a:p>
            <a:r>
              <a:rPr lang="en-US" sz="1900" b="1" u="sng" smtClean="0">
                <a:solidFill>
                  <a:srgbClr val="009300"/>
                </a:solidFill>
                <a:latin typeface="Arial - 26"/>
              </a:rPr>
              <a:t>You Try:</a:t>
            </a:r>
          </a:p>
          <a:p>
            <a:endParaRPr lang="en-US" sz="1900" b="1" u="sng" smtClean="0">
              <a:solidFill>
                <a:srgbClr val="009300"/>
              </a:solidFill>
              <a:latin typeface="Arial - 26"/>
            </a:endParaRPr>
          </a:p>
          <a:p>
            <a:r>
              <a:rPr lang="en-US" sz="1900" b="1" u="sng" smtClean="0">
                <a:solidFill>
                  <a:srgbClr val="009300"/>
                </a:solidFill>
                <a:latin typeface="Arial - 26"/>
              </a:rPr>
              <a:t>1.)   x2 = 9 2.)   x2 = 100</a:t>
            </a:r>
          </a:p>
          <a:p>
            <a:endParaRPr lang="en-US" sz="1900" b="1" u="sng" smtClean="0">
              <a:solidFill>
                <a:srgbClr val="009300"/>
              </a:solidFill>
              <a:latin typeface="Arial - 26"/>
            </a:endParaRPr>
          </a:p>
          <a:p>
            <a:r>
              <a:rPr lang="en-US" sz="1900" b="1" u="sng" smtClean="0">
                <a:solidFill>
                  <a:srgbClr val="009300"/>
                </a:solidFill>
                <a:latin typeface="Arial - 26"/>
              </a:rPr>
              <a:t> </a:t>
            </a:r>
          </a:p>
          <a:p>
            <a:r>
              <a:rPr lang="en-US" sz="1900" b="1" u="sng" smtClean="0">
                <a:solidFill>
                  <a:srgbClr val="009300"/>
                </a:solidFill>
                <a:latin typeface="Arial - 26"/>
              </a:rPr>
              <a:t> 3.) x2 = 144</a:t>
            </a:r>
            <a:endParaRPr lang="en-US" sz="1900" baseline="70000">
              <a:solidFill>
                <a:srgbClr val="009300"/>
              </a:solidFill>
              <a:latin typeface="Arial - 26"/>
            </a:endParaRPr>
          </a:p>
        </p:txBody>
      </p:sp>
      <p:sp>
        <p:nvSpPr>
          <p:cNvPr id="5" name="TextBox 4"/>
          <p:cNvSpPr txBox="1"/>
          <p:nvPr/>
        </p:nvSpPr>
        <p:spPr>
          <a:xfrm>
            <a:off x="8851900" y="38100"/>
            <a:ext cx="1270000" cy="261610"/>
          </a:xfrm>
          <a:prstGeom prst="rect">
            <a:avLst/>
          </a:prstGeom>
          <a:noFill/>
        </p:spPr>
        <p:txBody>
          <a:bodyPr vert="horz" rtlCol="0">
            <a:spAutoFit/>
          </a:bodyPr>
          <a:lstStyle/>
          <a:p>
            <a:r>
              <a:rPr lang="en-US" sz="1100" b="1" smtClean="0">
                <a:solidFill>
                  <a:srgbClr val="000000"/>
                </a:solidFill>
                <a:latin typeface="Arial - 15"/>
              </a:rPr>
              <a:t>concept 2</a:t>
            </a:r>
            <a:endParaRPr lang="en-US" sz="1100" b="1">
              <a:solidFill>
                <a:srgbClr val="000000"/>
              </a:solidFill>
              <a:latin typeface="Arial - 15"/>
            </a:endParaRPr>
          </a:p>
        </p:txBody>
      </p:sp>
      <p:grpSp>
        <p:nvGrpSpPr>
          <p:cNvPr id="8" name="Group 7"/>
          <p:cNvGrpSpPr/>
          <p:nvPr/>
        </p:nvGrpSpPr>
        <p:grpSpPr>
          <a:xfrm>
            <a:off x="8686800" y="355600"/>
            <a:ext cx="1559052" cy="406655"/>
            <a:chOff x="8686800" y="355600"/>
            <a:chExt cx="1559052" cy="406655"/>
          </a:xfrm>
        </p:grpSpPr>
        <p:sp>
          <p:nvSpPr>
            <p:cNvPr id="6" name="TextBox 5"/>
            <p:cNvSpPr txBox="1"/>
            <p:nvPr/>
          </p:nvSpPr>
          <p:spPr>
            <a:xfrm>
              <a:off x="8702548" y="406400"/>
              <a:ext cx="1543304" cy="323165"/>
            </a:xfrm>
            <a:prstGeom prst="rect">
              <a:avLst/>
            </a:prstGeom>
            <a:noFill/>
          </p:spPr>
          <p:txBody>
            <a:bodyPr vert="horz" rtlCol="0">
              <a:spAutoFit/>
            </a:bodyPr>
            <a:lstStyle/>
            <a:p>
              <a:r>
                <a:rPr lang="en-US" sz="1500" b="1" smtClean="0">
                  <a:solidFill>
                    <a:srgbClr val="009300"/>
                  </a:solidFill>
                  <a:latin typeface="Arial - 20"/>
                </a:rPr>
                <a:t>8th Grade</a:t>
              </a:r>
              <a:endParaRPr lang="en-US" sz="1500" b="1">
                <a:solidFill>
                  <a:srgbClr val="009300"/>
                </a:solidFill>
                <a:latin typeface="Arial - 20"/>
              </a:endParaRPr>
            </a:p>
          </p:txBody>
        </p:sp>
        <p:sp>
          <p:nvSpPr>
            <p:cNvPr id="7" name="Freeform 6"/>
            <p:cNvSpPr/>
            <p:nvPr/>
          </p:nvSpPr>
          <p:spPr>
            <a:xfrm>
              <a:off x="8686800" y="355600"/>
              <a:ext cx="1360171" cy="406655"/>
            </a:xfrm>
            <a:custGeom>
              <a:avLst/>
              <a:gdLst/>
              <a:ahLst/>
              <a:cxnLst/>
              <a:rect l="0" t="0" r="0" b="0"/>
              <a:pathLst>
                <a:path w="1360171" h="406655">
                  <a:moveTo>
                    <a:pt x="0" y="0"/>
                  </a:moveTo>
                  <a:lnTo>
                    <a:pt x="1360170" y="0"/>
                  </a:lnTo>
                  <a:lnTo>
                    <a:pt x="1360170" y="406654"/>
                  </a:lnTo>
                  <a:lnTo>
                    <a:pt x="0" y="40665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98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Custom</PresentationFormat>
  <Paragraphs>422</Paragraphs>
  <Slides>50</Slides>
  <Notes>0</Notes>
  <HiddenSlides>0</HiddenSlides>
  <MMClips>0</MMClips>
  <ScaleCrop>false</ScaleCrop>
  <HeadingPairs>
    <vt:vector size="6" baseType="variant">
      <vt:variant>
        <vt:lpstr>Fonts Used</vt:lpstr>
      </vt:variant>
      <vt:variant>
        <vt:i4>62</vt:i4>
      </vt:variant>
      <vt:variant>
        <vt:lpstr>Theme</vt:lpstr>
      </vt:variant>
      <vt:variant>
        <vt:i4>1</vt:i4>
      </vt:variant>
      <vt:variant>
        <vt:lpstr>Slide Titles</vt:lpstr>
      </vt:variant>
      <vt:variant>
        <vt:i4>50</vt:i4>
      </vt:variant>
    </vt:vector>
  </HeadingPairs>
  <TitlesOfParts>
    <vt:vector size="113" baseType="lpstr">
      <vt:lpstr>Lucida Sans Unicode - 25</vt:lpstr>
      <vt:lpstr>Lucida Sans Unicode - 51</vt:lpstr>
      <vt:lpstr>Arial - 39</vt:lpstr>
      <vt:lpstr>Lucida Sans Unicode - 41</vt:lpstr>
      <vt:lpstr>Cooper Black - 35</vt:lpstr>
      <vt:lpstr>Monotype Corsiva - 20</vt:lpstr>
      <vt:lpstr>Arial - 28</vt:lpstr>
      <vt:lpstr>Tahoma - 23</vt:lpstr>
      <vt:lpstr>Calibri - 24</vt:lpstr>
      <vt:lpstr>Verdana - 27</vt:lpstr>
      <vt:lpstr>Comic Sans MS - 36</vt:lpstr>
      <vt:lpstr>Berlin Sans FB - 36</vt:lpstr>
      <vt:lpstr>Arial - 23</vt:lpstr>
      <vt:lpstr>Blackadder ITC - 47</vt:lpstr>
      <vt:lpstr>Calibri Light</vt:lpstr>
      <vt:lpstr>Lucida Sans Unicode - 23</vt:lpstr>
      <vt:lpstr>Calibri - 23</vt:lpstr>
      <vt:lpstr>Arial - 65</vt:lpstr>
      <vt:lpstr>Arial - 33</vt:lpstr>
      <vt:lpstr>Arial - 40</vt:lpstr>
      <vt:lpstr>Arial - 25</vt:lpstr>
      <vt:lpstr>Berlin Sans FB - 47</vt:lpstr>
      <vt:lpstr>Arial - 50</vt:lpstr>
      <vt:lpstr>Arial - 27</vt:lpstr>
      <vt:lpstr>Berlin Sans FB - 26</vt:lpstr>
      <vt:lpstr>Lucida Sans Unicode - 35</vt:lpstr>
      <vt:lpstr>Baskerville Old Face - 36</vt:lpstr>
      <vt:lpstr>Arial - 35</vt:lpstr>
      <vt:lpstr>Lucida Sans Unicode - 27</vt:lpstr>
      <vt:lpstr>Arial - 26</vt:lpstr>
      <vt:lpstr>Arial - 31</vt:lpstr>
      <vt:lpstr>Lucida Sans Unicode - 47</vt:lpstr>
      <vt:lpstr>Arial - 36</vt:lpstr>
      <vt:lpstr>Arial - 76</vt:lpstr>
      <vt:lpstr>Arial - 62</vt:lpstr>
      <vt:lpstr>Arial - 12</vt:lpstr>
      <vt:lpstr>Arial - 51</vt:lpstr>
      <vt:lpstr>Arial</vt:lpstr>
      <vt:lpstr>Lucida Sans Unicode - 43</vt:lpstr>
      <vt:lpstr>Berlin Sans FB - 27</vt:lpstr>
      <vt:lpstr>Arial - 64</vt:lpstr>
      <vt:lpstr>Arial - 49</vt:lpstr>
      <vt:lpstr>Lucida Sans Unicode - 52</vt:lpstr>
      <vt:lpstr>Berlin Sans FB - 25</vt:lpstr>
      <vt:lpstr>Arial - 48</vt:lpstr>
      <vt:lpstr>Lucida Sans Unicode - 31</vt:lpstr>
      <vt:lpstr>Arial - 110</vt:lpstr>
      <vt:lpstr>Arial - 24</vt:lpstr>
      <vt:lpstr>Lucida Sans Unicode - 24</vt:lpstr>
      <vt:lpstr>Arial - 15</vt:lpstr>
      <vt:lpstr>Lucida Sans Unicode - 65</vt:lpstr>
      <vt:lpstr>Monotype Corsiva - 28</vt:lpstr>
      <vt:lpstr>Arial - 29</vt:lpstr>
      <vt:lpstr>Lucida Sans Unicode - 42</vt:lpstr>
      <vt:lpstr>Broadway - 36</vt:lpstr>
      <vt:lpstr>Calibri</vt:lpstr>
      <vt:lpstr>Eras Bold ITC - 47</vt:lpstr>
      <vt:lpstr>Arial - 19</vt:lpstr>
      <vt:lpstr>Arial - 20</vt:lpstr>
      <vt:lpstr>Arial - 42</vt:lpstr>
      <vt:lpstr>Arial - 41</vt:lpstr>
      <vt:lpstr>Arial - 52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Claudia</dc:creator>
  <cp:lastModifiedBy>Rodriguez, Claudia</cp:lastModifiedBy>
  <cp:revision>1</cp:revision>
  <dcterms:created xsi:type="dcterms:W3CDTF">2017-09-15T21:17:58Z</dcterms:created>
  <dcterms:modified xsi:type="dcterms:W3CDTF">2017-09-15T21:18:01Z</dcterms:modified>
</cp:coreProperties>
</file>